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937500" cy="66198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F6E"/>
    <a:srgbClr val="3E3935"/>
    <a:srgbClr val="E3EA72"/>
    <a:srgbClr val="4A50B2"/>
    <a:srgbClr val="EF6C19"/>
    <a:srgbClr val="F46F19"/>
    <a:srgbClr val="F9F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53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14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313" y="1083392"/>
            <a:ext cx="6746875" cy="2304697"/>
          </a:xfrm>
        </p:spPr>
        <p:txBody>
          <a:bodyPr anchor="b"/>
          <a:lstStyle>
            <a:lvl1pPr algn="ctr">
              <a:defRPr sz="52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2188" y="3476967"/>
            <a:ext cx="5953125" cy="1598270"/>
          </a:xfrm>
        </p:spPr>
        <p:txBody>
          <a:bodyPr/>
          <a:lstStyle>
            <a:lvl1pPr marL="0" indent="0" algn="ctr">
              <a:buNone/>
              <a:defRPr sz="2083"/>
            </a:lvl1pPr>
            <a:lvl2pPr marL="396895" indent="0" algn="ctr">
              <a:buNone/>
              <a:defRPr sz="1736"/>
            </a:lvl2pPr>
            <a:lvl3pPr marL="793791" indent="0" algn="ctr">
              <a:buNone/>
              <a:defRPr sz="1563"/>
            </a:lvl3pPr>
            <a:lvl4pPr marL="1190686" indent="0" algn="ctr">
              <a:buNone/>
              <a:defRPr sz="1389"/>
            </a:lvl4pPr>
            <a:lvl5pPr marL="1587581" indent="0" algn="ctr">
              <a:buNone/>
              <a:defRPr sz="1389"/>
            </a:lvl5pPr>
            <a:lvl6pPr marL="1984477" indent="0" algn="ctr">
              <a:buNone/>
              <a:defRPr sz="1389"/>
            </a:lvl6pPr>
            <a:lvl7pPr marL="2381372" indent="0" algn="ctr">
              <a:buNone/>
              <a:defRPr sz="1389"/>
            </a:lvl7pPr>
            <a:lvl8pPr marL="2778267" indent="0" algn="ctr">
              <a:buNone/>
              <a:defRPr sz="1389"/>
            </a:lvl8pPr>
            <a:lvl9pPr marL="3175163" indent="0" algn="ctr">
              <a:buNone/>
              <a:defRPr sz="138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8/9/22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632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8/9/22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4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80274" y="352447"/>
            <a:ext cx="1711523" cy="56100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5703" y="352447"/>
            <a:ext cx="5035352" cy="56100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8/9/22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7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8/9/22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6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569" y="1650373"/>
            <a:ext cx="6846094" cy="2753684"/>
          </a:xfrm>
        </p:spPr>
        <p:txBody>
          <a:bodyPr anchor="b"/>
          <a:lstStyle>
            <a:lvl1pPr>
              <a:defRPr sz="52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569" y="4430108"/>
            <a:ext cx="6846094" cy="1448097"/>
          </a:xfrm>
        </p:spPr>
        <p:txBody>
          <a:bodyPr/>
          <a:lstStyle>
            <a:lvl1pPr marL="0" indent="0">
              <a:buNone/>
              <a:defRPr sz="2083">
                <a:solidFill>
                  <a:schemeClr val="tx1"/>
                </a:solidFill>
              </a:defRPr>
            </a:lvl1pPr>
            <a:lvl2pPr marL="396895" indent="0">
              <a:buNone/>
              <a:defRPr sz="1736">
                <a:solidFill>
                  <a:schemeClr val="tx1">
                    <a:tint val="75000"/>
                  </a:schemeClr>
                </a:solidFill>
              </a:defRPr>
            </a:lvl2pPr>
            <a:lvl3pPr marL="793791" indent="0">
              <a:buNone/>
              <a:defRPr sz="1563">
                <a:solidFill>
                  <a:schemeClr val="tx1">
                    <a:tint val="75000"/>
                  </a:schemeClr>
                </a:solidFill>
              </a:defRPr>
            </a:lvl3pPr>
            <a:lvl4pPr marL="1190686" indent="0">
              <a:buNone/>
              <a:defRPr sz="1389">
                <a:solidFill>
                  <a:schemeClr val="tx1">
                    <a:tint val="75000"/>
                  </a:schemeClr>
                </a:solidFill>
              </a:defRPr>
            </a:lvl4pPr>
            <a:lvl5pPr marL="1587581" indent="0">
              <a:buNone/>
              <a:defRPr sz="1389">
                <a:solidFill>
                  <a:schemeClr val="tx1">
                    <a:tint val="75000"/>
                  </a:schemeClr>
                </a:solidFill>
              </a:defRPr>
            </a:lvl5pPr>
            <a:lvl6pPr marL="1984477" indent="0">
              <a:buNone/>
              <a:defRPr sz="1389">
                <a:solidFill>
                  <a:schemeClr val="tx1">
                    <a:tint val="75000"/>
                  </a:schemeClr>
                </a:solidFill>
              </a:defRPr>
            </a:lvl6pPr>
            <a:lvl7pPr marL="2381372" indent="0">
              <a:buNone/>
              <a:defRPr sz="1389">
                <a:solidFill>
                  <a:schemeClr val="tx1">
                    <a:tint val="75000"/>
                  </a:schemeClr>
                </a:solidFill>
              </a:defRPr>
            </a:lvl7pPr>
            <a:lvl8pPr marL="2778267" indent="0">
              <a:buNone/>
              <a:defRPr sz="1389">
                <a:solidFill>
                  <a:schemeClr val="tx1">
                    <a:tint val="75000"/>
                  </a:schemeClr>
                </a:solidFill>
              </a:defRPr>
            </a:lvl8pPr>
            <a:lvl9pPr marL="3175163" indent="0">
              <a:buNone/>
              <a:defRPr sz="13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8/9/22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07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5703" y="1762235"/>
            <a:ext cx="3373438" cy="4200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18359" y="1762235"/>
            <a:ext cx="3373438" cy="4200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8/9/22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737" y="352448"/>
            <a:ext cx="6846094" cy="1279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738" y="1622789"/>
            <a:ext cx="3357934" cy="795304"/>
          </a:xfrm>
        </p:spPr>
        <p:txBody>
          <a:bodyPr anchor="b"/>
          <a:lstStyle>
            <a:lvl1pPr marL="0" indent="0">
              <a:buNone/>
              <a:defRPr sz="2083" b="1"/>
            </a:lvl1pPr>
            <a:lvl2pPr marL="396895" indent="0">
              <a:buNone/>
              <a:defRPr sz="1736" b="1"/>
            </a:lvl2pPr>
            <a:lvl3pPr marL="793791" indent="0">
              <a:buNone/>
              <a:defRPr sz="1563" b="1"/>
            </a:lvl3pPr>
            <a:lvl4pPr marL="1190686" indent="0">
              <a:buNone/>
              <a:defRPr sz="1389" b="1"/>
            </a:lvl4pPr>
            <a:lvl5pPr marL="1587581" indent="0">
              <a:buNone/>
              <a:defRPr sz="1389" b="1"/>
            </a:lvl5pPr>
            <a:lvl6pPr marL="1984477" indent="0">
              <a:buNone/>
              <a:defRPr sz="1389" b="1"/>
            </a:lvl6pPr>
            <a:lvl7pPr marL="2381372" indent="0">
              <a:buNone/>
              <a:defRPr sz="1389" b="1"/>
            </a:lvl7pPr>
            <a:lvl8pPr marL="2778267" indent="0">
              <a:buNone/>
              <a:defRPr sz="1389" b="1"/>
            </a:lvl8pPr>
            <a:lvl9pPr marL="3175163" indent="0">
              <a:buNone/>
              <a:defRPr sz="13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" y="2418093"/>
            <a:ext cx="3357934" cy="3556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18360" y="1622789"/>
            <a:ext cx="3374471" cy="795304"/>
          </a:xfrm>
        </p:spPr>
        <p:txBody>
          <a:bodyPr anchor="b"/>
          <a:lstStyle>
            <a:lvl1pPr marL="0" indent="0">
              <a:buNone/>
              <a:defRPr sz="2083" b="1"/>
            </a:lvl1pPr>
            <a:lvl2pPr marL="396895" indent="0">
              <a:buNone/>
              <a:defRPr sz="1736" b="1"/>
            </a:lvl2pPr>
            <a:lvl3pPr marL="793791" indent="0">
              <a:buNone/>
              <a:defRPr sz="1563" b="1"/>
            </a:lvl3pPr>
            <a:lvl4pPr marL="1190686" indent="0">
              <a:buNone/>
              <a:defRPr sz="1389" b="1"/>
            </a:lvl4pPr>
            <a:lvl5pPr marL="1587581" indent="0">
              <a:buNone/>
              <a:defRPr sz="1389" b="1"/>
            </a:lvl5pPr>
            <a:lvl6pPr marL="1984477" indent="0">
              <a:buNone/>
              <a:defRPr sz="1389" b="1"/>
            </a:lvl6pPr>
            <a:lvl7pPr marL="2381372" indent="0">
              <a:buNone/>
              <a:defRPr sz="1389" b="1"/>
            </a:lvl7pPr>
            <a:lvl8pPr marL="2778267" indent="0">
              <a:buNone/>
              <a:defRPr sz="1389" b="1"/>
            </a:lvl8pPr>
            <a:lvl9pPr marL="3175163" indent="0">
              <a:buNone/>
              <a:defRPr sz="13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18360" y="2418093"/>
            <a:ext cx="3374471" cy="3556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8/9/22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396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8/9/22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08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8/9/22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10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737" y="441325"/>
            <a:ext cx="2560050" cy="1544638"/>
          </a:xfrm>
        </p:spPr>
        <p:txBody>
          <a:bodyPr anchor="b"/>
          <a:lstStyle>
            <a:lvl1pPr>
              <a:defRPr sz="27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4472" y="953141"/>
            <a:ext cx="4018359" cy="4704402"/>
          </a:xfrm>
        </p:spPr>
        <p:txBody>
          <a:bodyPr/>
          <a:lstStyle>
            <a:lvl1pPr>
              <a:defRPr sz="2778"/>
            </a:lvl1pPr>
            <a:lvl2pPr>
              <a:defRPr sz="2431"/>
            </a:lvl2pPr>
            <a:lvl3pPr>
              <a:defRPr sz="2083"/>
            </a:lvl3pPr>
            <a:lvl4pPr>
              <a:defRPr sz="1736"/>
            </a:lvl4pPr>
            <a:lvl5pPr>
              <a:defRPr sz="1736"/>
            </a:lvl5pPr>
            <a:lvl6pPr>
              <a:defRPr sz="1736"/>
            </a:lvl6pPr>
            <a:lvl7pPr>
              <a:defRPr sz="1736"/>
            </a:lvl7pPr>
            <a:lvl8pPr>
              <a:defRPr sz="1736"/>
            </a:lvl8pPr>
            <a:lvl9pPr>
              <a:defRPr sz="173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6737" y="1985963"/>
            <a:ext cx="2560050" cy="3679241"/>
          </a:xfrm>
        </p:spPr>
        <p:txBody>
          <a:bodyPr/>
          <a:lstStyle>
            <a:lvl1pPr marL="0" indent="0">
              <a:buNone/>
              <a:defRPr sz="1389"/>
            </a:lvl1pPr>
            <a:lvl2pPr marL="396895" indent="0">
              <a:buNone/>
              <a:defRPr sz="1215"/>
            </a:lvl2pPr>
            <a:lvl3pPr marL="793791" indent="0">
              <a:buNone/>
              <a:defRPr sz="1042"/>
            </a:lvl3pPr>
            <a:lvl4pPr marL="1190686" indent="0">
              <a:buNone/>
              <a:defRPr sz="868"/>
            </a:lvl4pPr>
            <a:lvl5pPr marL="1587581" indent="0">
              <a:buNone/>
              <a:defRPr sz="868"/>
            </a:lvl5pPr>
            <a:lvl6pPr marL="1984477" indent="0">
              <a:buNone/>
              <a:defRPr sz="868"/>
            </a:lvl6pPr>
            <a:lvl7pPr marL="2381372" indent="0">
              <a:buNone/>
              <a:defRPr sz="868"/>
            </a:lvl7pPr>
            <a:lvl8pPr marL="2778267" indent="0">
              <a:buNone/>
              <a:defRPr sz="868"/>
            </a:lvl8pPr>
            <a:lvl9pPr marL="3175163" indent="0">
              <a:buNone/>
              <a:defRPr sz="86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8/9/22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1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737" y="441325"/>
            <a:ext cx="2560050" cy="1544638"/>
          </a:xfrm>
        </p:spPr>
        <p:txBody>
          <a:bodyPr anchor="b"/>
          <a:lstStyle>
            <a:lvl1pPr>
              <a:defRPr sz="27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74472" y="953141"/>
            <a:ext cx="4018359" cy="4704402"/>
          </a:xfrm>
        </p:spPr>
        <p:txBody>
          <a:bodyPr anchor="t"/>
          <a:lstStyle>
            <a:lvl1pPr marL="0" indent="0">
              <a:buNone/>
              <a:defRPr sz="2778"/>
            </a:lvl1pPr>
            <a:lvl2pPr marL="396895" indent="0">
              <a:buNone/>
              <a:defRPr sz="2431"/>
            </a:lvl2pPr>
            <a:lvl3pPr marL="793791" indent="0">
              <a:buNone/>
              <a:defRPr sz="2083"/>
            </a:lvl3pPr>
            <a:lvl4pPr marL="1190686" indent="0">
              <a:buNone/>
              <a:defRPr sz="1736"/>
            </a:lvl4pPr>
            <a:lvl5pPr marL="1587581" indent="0">
              <a:buNone/>
              <a:defRPr sz="1736"/>
            </a:lvl5pPr>
            <a:lvl6pPr marL="1984477" indent="0">
              <a:buNone/>
              <a:defRPr sz="1736"/>
            </a:lvl6pPr>
            <a:lvl7pPr marL="2381372" indent="0">
              <a:buNone/>
              <a:defRPr sz="1736"/>
            </a:lvl7pPr>
            <a:lvl8pPr marL="2778267" indent="0">
              <a:buNone/>
              <a:defRPr sz="1736"/>
            </a:lvl8pPr>
            <a:lvl9pPr marL="3175163" indent="0">
              <a:buNone/>
              <a:defRPr sz="173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6737" y="1985963"/>
            <a:ext cx="2560050" cy="3679241"/>
          </a:xfrm>
        </p:spPr>
        <p:txBody>
          <a:bodyPr/>
          <a:lstStyle>
            <a:lvl1pPr marL="0" indent="0">
              <a:buNone/>
              <a:defRPr sz="1389"/>
            </a:lvl1pPr>
            <a:lvl2pPr marL="396895" indent="0">
              <a:buNone/>
              <a:defRPr sz="1215"/>
            </a:lvl2pPr>
            <a:lvl3pPr marL="793791" indent="0">
              <a:buNone/>
              <a:defRPr sz="1042"/>
            </a:lvl3pPr>
            <a:lvl4pPr marL="1190686" indent="0">
              <a:buNone/>
              <a:defRPr sz="868"/>
            </a:lvl4pPr>
            <a:lvl5pPr marL="1587581" indent="0">
              <a:buNone/>
              <a:defRPr sz="868"/>
            </a:lvl5pPr>
            <a:lvl6pPr marL="1984477" indent="0">
              <a:buNone/>
              <a:defRPr sz="868"/>
            </a:lvl6pPr>
            <a:lvl7pPr marL="2381372" indent="0">
              <a:buNone/>
              <a:defRPr sz="868"/>
            </a:lvl7pPr>
            <a:lvl8pPr marL="2778267" indent="0">
              <a:buNone/>
              <a:defRPr sz="868"/>
            </a:lvl8pPr>
            <a:lvl9pPr marL="3175163" indent="0">
              <a:buNone/>
              <a:defRPr sz="86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8/9/22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5703" y="352448"/>
            <a:ext cx="6846094" cy="1279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703" y="1762235"/>
            <a:ext cx="6846094" cy="4200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5703" y="6135645"/>
            <a:ext cx="1785938" cy="3524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6CB6D-E020-294D-9EF8-E953EF2293C5}" type="datetimeFigureOut">
              <a:rPr lang="en-US" smtClean="0"/>
              <a:t>8/9/22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9297" y="6135645"/>
            <a:ext cx="2678906" cy="3524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05859" y="6135645"/>
            <a:ext cx="1785938" cy="3524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150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93791" rtl="0" eaLnBrk="1" latinLnBrk="0" hangingPunct="1">
        <a:lnSpc>
          <a:spcPct val="90000"/>
        </a:lnSpc>
        <a:spcBef>
          <a:spcPct val="0"/>
        </a:spcBef>
        <a:buNone/>
        <a:defRPr sz="38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8448" indent="-198448" algn="l" defTabSz="793791" rtl="0" eaLnBrk="1" latinLnBrk="0" hangingPunct="1">
        <a:lnSpc>
          <a:spcPct val="90000"/>
        </a:lnSpc>
        <a:spcBef>
          <a:spcPts val="868"/>
        </a:spcBef>
        <a:buFont typeface="Arial" panose="020B0604020202020204" pitchFamily="34" charset="0"/>
        <a:buChar char="•"/>
        <a:defRPr sz="2431" kern="1200">
          <a:solidFill>
            <a:schemeClr val="tx1"/>
          </a:solidFill>
          <a:latin typeface="+mn-lt"/>
          <a:ea typeface="+mn-ea"/>
          <a:cs typeface="+mn-cs"/>
        </a:defRPr>
      </a:lvl1pPr>
      <a:lvl2pPr marL="595343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2083" kern="1200">
          <a:solidFill>
            <a:schemeClr val="tx1"/>
          </a:solidFill>
          <a:latin typeface="+mn-lt"/>
          <a:ea typeface="+mn-ea"/>
          <a:cs typeface="+mn-cs"/>
        </a:defRPr>
      </a:lvl2pPr>
      <a:lvl3pPr marL="992238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3pPr>
      <a:lvl4pPr marL="1389134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563" kern="1200">
          <a:solidFill>
            <a:schemeClr val="tx1"/>
          </a:solidFill>
          <a:latin typeface="+mn-lt"/>
          <a:ea typeface="+mn-ea"/>
          <a:cs typeface="+mn-cs"/>
        </a:defRPr>
      </a:lvl4pPr>
      <a:lvl5pPr marL="1786029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563" kern="1200">
          <a:solidFill>
            <a:schemeClr val="tx1"/>
          </a:solidFill>
          <a:latin typeface="+mn-lt"/>
          <a:ea typeface="+mn-ea"/>
          <a:cs typeface="+mn-cs"/>
        </a:defRPr>
      </a:lvl5pPr>
      <a:lvl6pPr marL="2182924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563" kern="1200">
          <a:solidFill>
            <a:schemeClr val="tx1"/>
          </a:solidFill>
          <a:latin typeface="+mn-lt"/>
          <a:ea typeface="+mn-ea"/>
          <a:cs typeface="+mn-cs"/>
        </a:defRPr>
      </a:lvl6pPr>
      <a:lvl7pPr marL="2579820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563" kern="1200">
          <a:solidFill>
            <a:schemeClr val="tx1"/>
          </a:solidFill>
          <a:latin typeface="+mn-lt"/>
          <a:ea typeface="+mn-ea"/>
          <a:cs typeface="+mn-cs"/>
        </a:defRPr>
      </a:lvl7pPr>
      <a:lvl8pPr marL="2976715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563" kern="1200">
          <a:solidFill>
            <a:schemeClr val="tx1"/>
          </a:solidFill>
          <a:latin typeface="+mn-lt"/>
          <a:ea typeface="+mn-ea"/>
          <a:cs typeface="+mn-cs"/>
        </a:defRPr>
      </a:lvl8pPr>
      <a:lvl9pPr marL="3373610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5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1pPr>
      <a:lvl2pPr marL="396895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2pPr>
      <a:lvl3pPr marL="793791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3pPr>
      <a:lvl4pPr marL="1190686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4pPr>
      <a:lvl5pPr marL="1587581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5pPr>
      <a:lvl6pPr marL="1984477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6pPr>
      <a:lvl7pPr marL="2381372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7pPr>
      <a:lvl8pPr marL="2778267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8pPr>
      <a:lvl9pPr marL="3175163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FDE5FA08-D190-4C4A-8808-FCEFCD374370}"/>
              </a:ext>
            </a:extLst>
          </p:cNvPr>
          <p:cNvSpPr/>
          <p:nvPr/>
        </p:nvSpPr>
        <p:spPr>
          <a:xfrm>
            <a:off x="435583" y="3794842"/>
            <a:ext cx="3533167" cy="1264175"/>
          </a:xfrm>
          <a:prstGeom prst="roundRect">
            <a:avLst/>
          </a:prstGeom>
          <a:solidFill>
            <a:srgbClr val="4A50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599B61-A880-DA43-8429-B7A883D43785}"/>
              </a:ext>
            </a:extLst>
          </p:cNvPr>
          <p:cNvSpPr/>
          <p:nvPr/>
        </p:nvSpPr>
        <p:spPr>
          <a:xfrm>
            <a:off x="435583" y="1170890"/>
            <a:ext cx="4870511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Leaves are falling, quitting smoking or vaping is calling.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Take advantage of your chance to quit.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500" b="1" dirty="0">
                <a:solidFill>
                  <a:srgbClr val="008F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[Customized eligibility language].</a:t>
            </a:r>
            <a:br>
              <a:rPr lang="en-US" sz="1500" dirty="0">
                <a:solidFill>
                  <a:srgbClr val="3E393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Take the first step to creating new, healthier habits. Get started today and gain access to the first FDA-cleared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SmartSensor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*, proven to help in quitting smoking.</a:t>
            </a:r>
            <a:endParaRPr lang="en-US" sz="1500" dirty="0">
              <a:solidFill>
                <a:srgbClr val="3E393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26">
            <a:extLst>
              <a:ext uri="{FF2B5EF4-FFF2-40B4-BE49-F238E27FC236}">
                <a16:creationId xmlns:a16="http://schemas.microsoft.com/office/drawing/2014/main" id="{BA22339F-6FBE-FC49-9401-B2C4C66E760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84170" y="672783"/>
            <a:ext cx="1033816" cy="243251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1DA378EB-7684-4047-B6D6-21C59CA5B547}"/>
              </a:ext>
            </a:extLst>
          </p:cNvPr>
          <p:cNvSpPr/>
          <p:nvPr/>
        </p:nvSpPr>
        <p:spPr>
          <a:xfrm>
            <a:off x="1802439" y="635015"/>
            <a:ext cx="1343512" cy="30947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latin typeface="Arial"/>
                <a:cs typeface="Arial"/>
              </a:rPr>
              <a:t>YOUR LOGO HERE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57125C3-B921-B148-9C03-8AC9D7943253}"/>
              </a:ext>
            </a:extLst>
          </p:cNvPr>
          <p:cNvSpPr/>
          <p:nvPr/>
        </p:nvSpPr>
        <p:spPr>
          <a:xfrm>
            <a:off x="435583" y="5259856"/>
            <a:ext cx="487051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rgbClr val="008F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help quitting vaping?</a:t>
            </a:r>
          </a:p>
          <a:p>
            <a:r>
              <a:rPr lang="en-US" sz="1500" dirty="0">
                <a:solidFill>
                  <a:srgbClr val="3E39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We’ve got a solution for that too!</a:t>
            </a:r>
          </a:p>
          <a:p>
            <a:endParaRPr lang="en-US" sz="1000" dirty="0">
              <a:solidFill>
                <a:srgbClr val="3E393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rgbClr val="3E3935"/>
                </a:solidFill>
              </a:rPr>
              <a:t>*Pivot is a flexible program designed to address all forms of tobacco use. </a:t>
            </a:r>
          </a:p>
          <a:p>
            <a:r>
              <a:rPr lang="en-US" sz="1000" dirty="0">
                <a:solidFill>
                  <a:srgbClr val="3E3935"/>
                </a:solidFill>
              </a:rPr>
              <a:t>The Pivot </a:t>
            </a:r>
            <a:r>
              <a:rPr lang="en-US" sz="1000" dirty="0" err="1">
                <a:solidFill>
                  <a:srgbClr val="3E3935"/>
                </a:solidFill>
              </a:rPr>
              <a:t>SmartSensor</a:t>
            </a:r>
            <a:r>
              <a:rPr lang="en-US" sz="1000" dirty="0">
                <a:solidFill>
                  <a:srgbClr val="3E3935"/>
                </a:solidFill>
              </a:rPr>
              <a:t> is only provided to those who smoke combustible cigarettes.</a:t>
            </a:r>
            <a:endParaRPr lang="en-US" sz="1000" dirty="0">
              <a:solidFill>
                <a:srgbClr val="3E393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4AD895C-D715-1749-AC27-58374B020377}"/>
              </a:ext>
            </a:extLst>
          </p:cNvPr>
          <p:cNvSpPr/>
          <p:nvPr/>
        </p:nvSpPr>
        <p:spPr>
          <a:xfrm>
            <a:off x="1802439" y="4034514"/>
            <a:ext cx="198437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 the QR code with your phone or visit </a:t>
            </a:r>
            <a:r>
              <a:rPr lang="en-US" sz="1500" b="1" dirty="0" err="1">
                <a:solidFill>
                  <a:srgbClr val="E3EA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pivot.co</a:t>
            </a:r>
            <a:r>
              <a:rPr lang="en-US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AE91EFD0-12B5-A44D-AD66-5C3F5F6774C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658813" y="3995681"/>
            <a:ext cx="866462" cy="866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653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1626</TotalTime>
  <Words>112</Words>
  <Application>Microsoft Macintosh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Alexis Scott</dc:creator>
  <cp:lastModifiedBy>Alexis Scott</cp:lastModifiedBy>
  <cp:revision>10</cp:revision>
  <dcterms:created xsi:type="dcterms:W3CDTF">2021-12-14T17:42:28Z</dcterms:created>
  <dcterms:modified xsi:type="dcterms:W3CDTF">2022-08-09T21:36:04Z</dcterms:modified>
</cp:coreProperties>
</file>