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0B2"/>
    <a:srgbClr val="E3EA72"/>
    <a:srgbClr val="008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2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225D-AEF5-9B48-8281-D3798B71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F59CB-AB5E-FB49-9688-90CE9E4B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1B11-93D7-A640-A6B8-C8BF70F0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FF806-AD58-8B4F-A27E-ECE12808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6B9-4269-EC40-824D-C5D48320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20A-8B1C-7A47-8C02-31D3423F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1EB78-DE24-404B-B8F4-987E6F1CB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6358-75C1-3743-92B4-795037EA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E462-69F7-F248-98A1-55DE6864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B956-CA02-464E-8AA9-FCEC31A4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623C5-84B5-AF4E-A4A9-921D56459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3AB0A-508B-6A44-8225-37B1BB81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7577-5B75-774A-A2F8-6E0D3C8F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B9B6-2057-7B4E-994E-0E7B63A6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42A9A-ADF9-0F49-85E1-CED63C93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5BC7-5F8A-BC41-86EE-D1FD43B5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0F94D-666C-AC44-ACCF-7F7DAA9E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BB2F-3311-9348-B509-89DF06F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DA67-CB53-4241-BBB6-A5DCC175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A7D7-3EE3-C046-BB09-8B383EB4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141E-3BED-3E41-BB89-49574D6C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8923-CAE0-CD45-AF6F-6DB29DE9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48F1-F982-C349-BB1A-BB93A4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22919-542D-D741-A0FF-5092F56E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FAA-DCD7-714A-B191-B0D73F7F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47A9-FB68-1347-B9D8-EF0028C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E6DB-1D0F-894D-9C8F-8F0715B9A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C9D4-EA15-EC40-B87F-74F58B98A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E378-B62E-2544-93D7-D0EBF2A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32C7-27BA-3A46-8321-53C5C4A6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025F-C89C-2040-9471-C3D852F2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EE9B-06AD-624E-B86E-AD9483E6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6D68-D411-F144-A542-65C9BDDB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B56CA-0F9F-FF45-A297-FE9AF684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7D9F3-C88F-1441-B3CC-46DD22445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953DC-3F77-0B48-B832-76DDDEDA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6AC8-FF48-3A4B-83E9-800E40FB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CA778-C9C9-8A49-A890-37E372E6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306D1-823E-2C45-B3F7-4128AB58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703-A3AE-B74D-A3BE-62A8C9C7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141-602F-C84A-96B4-42BC4B23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C1653-7222-3A44-A005-A276661A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6F6B7-AE30-3940-A109-59CE404E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E169E-BFE3-9148-AD6D-CF65FC58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1719D-C74E-1844-8892-9CCFC21F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F54BD-F3F7-0842-AD23-CA8A4C58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3503-047B-EA45-ACD6-A792EC5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0E81-C3EC-5542-81DE-363D1118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E1984-F59D-6A46-A40C-4DB06305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5EEE-AEE3-DC40-BD77-8FC474E8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C8B61-5E46-7343-9EA2-51A64B9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0C1C-7B24-FE42-A879-9FF15015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20F5-6051-C646-AC03-F106022C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CCFD9-0FF2-D940-BC4A-753CEB12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264A0-23BB-5C43-8D36-530C15BDB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574C2-B24B-344A-8931-AA253CA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25D5A-20AD-464C-B196-B4ED687B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EE251-8671-2044-A0C1-4192A1E4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81D99-8553-8C4D-A6FD-C7C18353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C01D1-F692-2249-9818-46707F55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2BEB-C2C3-7B41-91C0-465C0A01E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38E5-79A7-D843-838A-2F54D621306A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A38B-2E53-D247-B3AB-2CBB95C5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7921-09BF-F544-AFAE-CEDC6DB6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52FE27-95A4-4597-07F2-54AEA85EDE27}"/>
              </a:ext>
            </a:extLst>
          </p:cNvPr>
          <p:cNvSpPr/>
          <p:nvPr/>
        </p:nvSpPr>
        <p:spPr>
          <a:xfrm>
            <a:off x="7903923" y="4349000"/>
            <a:ext cx="4288077" cy="1914014"/>
          </a:xfrm>
          <a:prstGeom prst="rect">
            <a:avLst/>
          </a:prstGeom>
          <a:solidFill>
            <a:srgbClr val="4A5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B305C-5CB8-941A-50B8-C81C3A111122}"/>
              </a:ext>
            </a:extLst>
          </p:cNvPr>
          <p:cNvSpPr/>
          <p:nvPr/>
        </p:nvSpPr>
        <p:spPr>
          <a:xfrm>
            <a:off x="8132149" y="4349000"/>
            <a:ext cx="1456045" cy="170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B4F6B-F3C2-234A-A01B-94B4446B51F6}"/>
              </a:ext>
            </a:extLst>
          </p:cNvPr>
          <p:cNvSpPr txBox="1"/>
          <p:nvPr/>
        </p:nvSpPr>
        <p:spPr>
          <a:xfrm>
            <a:off x="549237" y="1646366"/>
            <a:ext cx="63400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Leaves are falling, quitting smoking or vaping is calling.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Take advantage of your chance to quit today.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008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[Customized eligibility language].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Take the first step to creating new, healthier habits. Get started today and gain access to the first FDA-cleared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SmartSensor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*, proven to help in quitting smoking.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help quitting vaping?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got a solution for that too!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*Pivot is a flexible program designed to address all forms of tobacco use.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Pivot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SmartSensor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is only provided to those who smoke combustible cigarettes.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B8D9C-F8D2-F44D-B714-D5E0E968392D}"/>
              </a:ext>
            </a:extLst>
          </p:cNvPr>
          <p:cNvSpPr/>
          <p:nvPr/>
        </p:nvSpPr>
        <p:spPr>
          <a:xfrm>
            <a:off x="9783938" y="4598046"/>
            <a:ext cx="1858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and sign up online, scan the code with your phone or visit </a:t>
            </a:r>
            <a:r>
              <a:rPr lang="en-US" sz="1600" b="1" dirty="0" err="1">
                <a:solidFill>
                  <a:srgbClr val="E3E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endParaRPr lang="en-US" sz="1600" dirty="0">
              <a:solidFill>
                <a:srgbClr val="E3EA7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C5E15F65-EDD5-C84D-8FB1-A5EAEBC0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880" y="914860"/>
            <a:ext cx="1236363" cy="272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4648AB-2003-2741-9253-19573506867B}"/>
              </a:ext>
            </a:extLst>
          </p:cNvPr>
          <p:cNvSpPr/>
          <p:nvPr/>
        </p:nvSpPr>
        <p:spPr>
          <a:xfrm>
            <a:off x="2141149" y="825046"/>
            <a:ext cx="1931572" cy="4449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YOUR LOGO 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C81CF4B-3B81-EF43-90DD-B3125D7EE8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20001" y="4478569"/>
            <a:ext cx="1080337" cy="10803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BBEF79-4D02-98A2-16DF-4B1E103EAD3B}"/>
              </a:ext>
            </a:extLst>
          </p:cNvPr>
          <p:cNvSpPr/>
          <p:nvPr/>
        </p:nvSpPr>
        <p:spPr>
          <a:xfrm>
            <a:off x="8263621" y="5628900"/>
            <a:ext cx="11930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spc="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ME</a:t>
            </a:r>
            <a:endParaRPr lang="en-US" sz="1500" b="1" spc="100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6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121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15</cp:revision>
  <dcterms:created xsi:type="dcterms:W3CDTF">2021-11-15T21:45:55Z</dcterms:created>
  <dcterms:modified xsi:type="dcterms:W3CDTF">2022-08-09T21:37:27Z</dcterms:modified>
</cp:coreProperties>
</file>