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89"/>
    <a:srgbClr val="3E3935"/>
    <a:srgbClr val="009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08ABA-AE94-7D57-699A-C4282BEA0219}" v="9" dt="2021-06-11T01:28:02.438"/>
    <p1510:client id="{5ADA39B5-6B84-5CC9-6462-ED9AAEE9ECEA}" v="261" dt="2021-04-28T00:05:54.8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0B089"/>
                </a:solidFill>
                <a:latin typeface="Graphik-Semibold"/>
                <a:cs typeface="Graphik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0B089"/>
                </a:solidFill>
                <a:latin typeface="Graphik-Semibold"/>
                <a:cs typeface="Graphik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0B089"/>
                </a:solidFill>
                <a:latin typeface="Graphik-Semibold"/>
                <a:cs typeface="Graphik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5949" y="2233876"/>
            <a:ext cx="17712200" cy="147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00B089"/>
                </a:solidFill>
                <a:latin typeface="Graphik-Semibold"/>
                <a:cs typeface="Graphik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D6AC2D4F-EFFE-42ED-A4CE-2C237347CFE3}"/>
              </a:ext>
            </a:extLst>
          </p:cNvPr>
          <p:cNvSpPr/>
          <p:nvPr/>
        </p:nvSpPr>
        <p:spPr>
          <a:xfrm>
            <a:off x="10530586" y="1380444"/>
            <a:ext cx="10494083" cy="10493837"/>
          </a:xfrm>
          <a:prstGeom prst="ellipse">
            <a:avLst/>
          </a:prstGeom>
          <a:solidFill>
            <a:srgbClr val="00B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903" y="2632709"/>
            <a:ext cx="8488033" cy="1474121"/>
          </a:xfrm>
          <a:prstGeom prst="rect">
            <a:avLst/>
          </a:prstGeom>
        </p:spPr>
        <p:txBody>
          <a:bodyPr vert="horz" wrap="square" lIns="0" tIns="88265" rIns="0" bIns="0" rtlCol="0" anchor="t">
            <a:spAutoFit/>
          </a:bodyPr>
          <a:lstStyle/>
          <a:p>
            <a:pPr marL="20320" marR="5080" indent="-8255">
              <a:lnSpc>
                <a:spcPts val="5440"/>
              </a:lnSpc>
              <a:spcBef>
                <a:spcPts val="695"/>
              </a:spcBef>
            </a:pPr>
            <a:r>
              <a:rPr lang="en-US" sz="5500" spc="-25" dirty="0">
                <a:solidFill>
                  <a:srgbClr val="009879"/>
                </a:solidFill>
                <a:latin typeface="Arial"/>
                <a:cs typeface="Arial"/>
              </a:rPr>
              <a:t>Pivot,</a:t>
            </a:r>
            <a:r>
              <a:rPr sz="5500" spc="-10" dirty="0">
                <a:solidFill>
                  <a:srgbClr val="009879"/>
                </a:solidFill>
                <a:latin typeface="Arial"/>
                <a:cs typeface="Arial"/>
              </a:rPr>
              <a:t> </a:t>
            </a:r>
            <a:r>
              <a:rPr sz="5500" spc="-5" dirty="0">
                <a:solidFill>
                  <a:srgbClr val="009879"/>
                </a:solidFill>
                <a:latin typeface="Arial"/>
                <a:cs typeface="Arial"/>
              </a:rPr>
              <a:t>a</a:t>
            </a:r>
            <a:r>
              <a:rPr lang="en-US" sz="5500" spc="-5" dirty="0">
                <a:solidFill>
                  <a:srgbClr val="009879"/>
                </a:solidFill>
                <a:latin typeface="Arial"/>
                <a:cs typeface="Arial"/>
              </a:rPr>
              <a:t> quit-tobacco program</a:t>
            </a:r>
            <a:r>
              <a:rPr sz="5500" spc="-15" dirty="0">
                <a:solidFill>
                  <a:srgbClr val="009879"/>
                </a:solidFill>
                <a:latin typeface="Arial"/>
                <a:cs typeface="Arial"/>
              </a:rPr>
              <a:t>, </a:t>
            </a:r>
            <a:r>
              <a:rPr sz="5500" spc="-10" dirty="0">
                <a:solidFill>
                  <a:srgbClr val="009879"/>
                </a:solidFill>
                <a:latin typeface="Arial"/>
                <a:cs typeface="Arial"/>
              </a:rPr>
              <a:t>tailored </a:t>
            </a:r>
            <a:r>
              <a:rPr sz="5500" spc="-40" dirty="0">
                <a:solidFill>
                  <a:srgbClr val="009879"/>
                </a:solidFill>
                <a:latin typeface="Arial"/>
                <a:cs typeface="Arial"/>
              </a:rPr>
              <a:t>for</a:t>
            </a:r>
            <a:r>
              <a:rPr sz="5500" spc="-15" dirty="0">
                <a:solidFill>
                  <a:srgbClr val="009879"/>
                </a:solidFill>
                <a:latin typeface="Arial"/>
                <a:cs typeface="Arial"/>
              </a:rPr>
              <a:t> </a:t>
            </a:r>
            <a:r>
              <a:rPr sz="5500" spc="-35" dirty="0">
                <a:solidFill>
                  <a:srgbClr val="009879"/>
                </a:solidFill>
                <a:latin typeface="Arial"/>
                <a:cs typeface="Arial"/>
              </a:rPr>
              <a:t>you.</a:t>
            </a:r>
            <a:endParaRPr lang="en-US" sz="5500" spc="-35" dirty="0">
              <a:solidFill>
                <a:srgbClr val="009879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9134" y="4536571"/>
            <a:ext cx="7996979" cy="5197448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24130" marR="5080" indent="-7620">
              <a:lnSpc>
                <a:spcPct val="101299"/>
              </a:lnSpc>
              <a:spcBef>
                <a:spcPts val="75"/>
              </a:spcBef>
            </a:pPr>
            <a:r>
              <a:rPr lang="en-US" sz="2800" spc="-40" dirty="0">
                <a:solidFill>
                  <a:srgbClr val="3E3935"/>
                </a:solidFill>
                <a:latin typeface="Arial"/>
                <a:cs typeface="Arial"/>
              </a:rPr>
              <a:t>Pivot's</a:t>
            </a:r>
            <a:r>
              <a:rPr sz="2800" spc="5" dirty="0">
                <a:solidFill>
                  <a:srgbClr val="3E3935"/>
                </a:solidFill>
                <a:latin typeface="Arial"/>
                <a:cs typeface="Arial"/>
              </a:rPr>
              <a:t> best-in-class </a:t>
            </a:r>
            <a:r>
              <a:rPr sz="2800" dirty="0">
                <a:solidFill>
                  <a:srgbClr val="3E3935"/>
                </a:solidFill>
                <a:latin typeface="Arial"/>
                <a:cs typeface="Arial"/>
              </a:rPr>
              <a:t>program</a:t>
            </a:r>
            <a:r>
              <a:rPr lang="en-US" sz="2800" dirty="0">
                <a:solidFill>
                  <a:srgbClr val="3E3935"/>
                </a:solidFill>
                <a:latin typeface="Arial"/>
                <a:cs typeface="Arial"/>
              </a:rPr>
              <a:t> best-in-class program</a:t>
            </a:r>
            <a:r>
              <a:rPr sz="2800" spc="10" dirty="0">
                <a:solidFill>
                  <a:srgbClr val="3E3935"/>
                </a:solidFill>
                <a:latin typeface="Arial"/>
                <a:cs typeface="Arial"/>
              </a:rPr>
              <a:t> uses</a:t>
            </a:r>
            <a:r>
              <a:rPr lang="en-US" sz="2800" spc="10" dirty="0">
                <a:solidFill>
                  <a:srgbClr val="3E3935"/>
                </a:solidFill>
                <a:latin typeface="Arial"/>
                <a:cs typeface="Arial"/>
              </a:rPr>
              <a:t> </a:t>
            </a:r>
            <a:r>
              <a:rPr sz="2800" spc="-15" dirty="0">
                <a:solidFill>
                  <a:srgbClr val="3E3935"/>
                </a:solidFill>
                <a:latin typeface="Arial"/>
                <a:cs typeface="Arial"/>
              </a:rPr>
              <a:t>proven</a:t>
            </a:r>
            <a:r>
              <a:rPr lang="en-US" sz="2800" spc="-15" dirty="0">
                <a:solidFill>
                  <a:srgbClr val="3E3935"/>
                </a:solidFill>
                <a:latin typeface="Arial"/>
                <a:cs typeface="Arial"/>
              </a:rPr>
              <a:t> </a:t>
            </a:r>
            <a:r>
              <a:rPr sz="2800" spc="5" dirty="0">
                <a:solidFill>
                  <a:srgbClr val="3E3935"/>
                </a:solidFill>
                <a:latin typeface="Arial"/>
                <a:cs typeface="Arial"/>
              </a:rPr>
              <a:t>strategies to help </a:t>
            </a:r>
            <a:r>
              <a:rPr sz="2800" spc="-5" dirty="0">
                <a:solidFill>
                  <a:srgbClr val="3E3935"/>
                </a:solidFill>
                <a:latin typeface="Arial"/>
                <a:cs typeface="Arial"/>
              </a:rPr>
              <a:t>you</a:t>
            </a:r>
            <a:r>
              <a:rPr sz="2800" spc="5" dirty="0">
                <a:solidFill>
                  <a:srgbClr val="3E393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E3935"/>
                </a:solidFill>
                <a:latin typeface="Arial"/>
                <a:cs typeface="Arial"/>
              </a:rPr>
              <a:t>reduce</a:t>
            </a:r>
            <a:r>
              <a:rPr sz="2800" spc="5" dirty="0">
                <a:solidFill>
                  <a:srgbClr val="3E393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E3935"/>
                </a:solidFill>
                <a:latin typeface="Arial"/>
                <a:cs typeface="Arial"/>
              </a:rPr>
              <a:t>how</a:t>
            </a:r>
            <a:r>
              <a:rPr sz="2800" spc="5" dirty="0">
                <a:solidFill>
                  <a:srgbClr val="3E3935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E3935"/>
                </a:solidFill>
                <a:latin typeface="Arial"/>
                <a:cs typeface="Arial"/>
              </a:rPr>
              <a:t>much</a:t>
            </a:r>
            <a:r>
              <a:rPr sz="2800" spc="5" dirty="0">
                <a:solidFill>
                  <a:srgbClr val="3E3935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E3935"/>
                </a:solidFill>
                <a:latin typeface="Arial"/>
                <a:cs typeface="Arial"/>
              </a:rPr>
              <a:t>you</a:t>
            </a:r>
            <a:r>
              <a:rPr lang="en-US" sz="2800" spc="-5" dirty="0">
                <a:solidFill>
                  <a:srgbClr val="3E3935"/>
                </a:solidFill>
                <a:latin typeface="Arial"/>
                <a:cs typeface="Arial"/>
              </a:rPr>
              <a:t> </a:t>
            </a:r>
            <a:r>
              <a:rPr sz="2800" spc="-5" dirty="0">
                <a:solidFill>
                  <a:srgbClr val="3E3935"/>
                </a:solidFill>
                <a:latin typeface="Arial"/>
                <a:cs typeface="Arial"/>
              </a:rPr>
              <a:t>smoke</a:t>
            </a:r>
            <a:r>
              <a:rPr sz="2800" spc="10" dirty="0">
                <a:solidFill>
                  <a:srgbClr val="3E3935"/>
                </a:solidFill>
                <a:latin typeface="Arial"/>
                <a:cs typeface="Arial"/>
              </a:rPr>
              <a:t> and </a:t>
            </a:r>
            <a:r>
              <a:rPr sz="2800" spc="5" dirty="0">
                <a:solidFill>
                  <a:srgbClr val="3E3935"/>
                </a:solidFill>
                <a:latin typeface="Arial"/>
                <a:cs typeface="Arial"/>
              </a:rPr>
              <a:t>customize</a:t>
            </a:r>
            <a:r>
              <a:rPr sz="2800" spc="10" dirty="0">
                <a:solidFill>
                  <a:srgbClr val="3E3935"/>
                </a:solidFill>
                <a:latin typeface="Arial"/>
                <a:cs typeface="Arial"/>
              </a:rPr>
              <a:t> a </a:t>
            </a:r>
            <a:r>
              <a:rPr sz="2800" spc="5" dirty="0">
                <a:solidFill>
                  <a:srgbClr val="3E3935"/>
                </a:solidFill>
                <a:latin typeface="Arial"/>
                <a:cs typeface="Arial"/>
              </a:rPr>
              <a:t>plan</a:t>
            </a:r>
            <a:r>
              <a:rPr sz="2800" spc="10" dirty="0">
                <a:solidFill>
                  <a:srgbClr val="3E3935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E3935"/>
                </a:solidFill>
                <a:latin typeface="Arial"/>
                <a:cs typeface="Arial"/>
              </a:rPr>
              <a:t>to</a:t>
            </a:r>
            <a:r>
              <a:rPr sz="2800" spc="10" dirty="0">
                <a:solidFill>
                  <a:srgbClr val="3E393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E3935"/>
                </a:solidFill>
                <a:latin typeface="Arial"/>
                <a:cs typeface="Arial"/>
              </a:rPr>
              <a:t>reach</a:t>
            </a:r>
            <a:r>
              <a:rPr sz="2800" spc="10" dirty="0">
                <a:solidFill>
                  <a:srgbClr val="3E3935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E3935"/>
                </a:solidFill>
                <a:latin typeface="Arial"/>
                <a:cs typeface="Arial"/>
              </a:rPr>
              <a:t>your</a:t>
            </a:r>
            <a:r>
              <a:rPr sz="2800" spc="10" dirty="0">
                <a:solidFill>
                  <a:srgbClr val="3E3935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E3935"/>
                </a:solidFill>
                <a:latin typeface="Arial"/>
                <a:cs typeface="Arial"/>
              </a:rPr>
              <a:t>goals.</a:t>
            </a:r>
            <a:endParaRPr lang="en-US" sz="2800" dirty="0">
              <a:solidFill>
                <a:srgbClr val="3E3935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solidFill>
                <a:srgbClr val="3E3935"/>
              </a:solidFill>
              <a:latin typeface="Arial"/>
              <a:cs typeface="Arial"/>
            </a:endParaRPr>
          </a:p>
          <a:p>
            <a:r>
              <a:rPr lang="en-US" sz="2800" spc="5" dirty="0">
                <a:solidFill>
                  <a:srgbClr val="3E3935"/>
                </a:solidFill>
                <a:latin typeface="Arial"/>
                <a:ea typeface="+mn-lt"/>
                <a:cs typeface="Arial"/>
              </a:rPr>
              <a:t>[CUSTOMIZABLE SECTION FOR ELIGIBILITY MESSAGING].</a:t>
            </a:r>
            <a:endParaRPr lang="en-US" sz="2800">
              <a:solidFill>
                <a:srgbClr val="3E3935"/>
              </a:solidFill>
              <a:latin typeface="Arial"/>
              <a:ea typeface="+mn-lt"/>
              <a:cs typeface="Arial"/>
            </a:endParaRPr>
          </a:p>
          <a:p>
            <a:endParaRPr lang="en-US" sz="2800" spc="5" dirty="0">
              <a:solidFill>
                <a:srgbClr val="3E3935"/>
              </a:solidFill>
              <a:latin typeface="Arial"/>
              <a:cs typeface="Arial"/>
            </a:endParaRPr>
          </a:p>
          <a:p>
            <a:r>
              <a:rPr lang="en-US" sz="2800" spc="5" dirty="0">
                <a:solidFill>
                  <a:srgbClr val="3E3935"/>
                </a:solidFill>
                <a:latin typeface="Arial"/>
                <a:cs typeface="Arial"/>
              </a:rPr>
              <a:t>Learn more and sign up online, visit </a:t>
            </a:r>
            <a:r>
              <a:rPr lang="en-US" sz="2800" b="1" spc="5" dirty="0">
                <a:solidFill>
                  <a:srgbClr val="009879"/>
                </a:solidFill>
                <a:latin typeface="Arial"/>
                <a:ea typeface="+mn-lt"/>
                <a:cs typeface="+mn-lt"/>
              </a:rPr>
              <a:t>account.pivot.co</a:t>
            </a:r>
            <a:r>
              <a:rPr lang="en-US" sz="2800" spc="5" dirty="0">
                <a:solidFill>
                  <a:srgbClr val="3E3935"/>
                </a:solidFill>
                <a:latin typeface="Arial"/>
                <a:cs typeface="Arial"/>
              </a:rPr>
              <a:t>.</a:t>
            </a:r>
            <a:endParaRPr lang="en-US" sz="2800" spc="5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800" spc="5" dirty="0">
                <a:solidFill>
                  <a:srgbClr val="3E3935"/>
                </a:solidFill>
                <a:latin typeface="Arial"/>
                <a:cs typeface="Arial"/>
              </a:rPr>
              <a:t>Use access code: </a:t>
            </a:r>
            <a:r>
              <a:rPr lang="en-US" sz="2800" b="1" spc="5" dirty="0">
                <a:solidFill>
                  <a:srgbClr val="009879"/>
                </a:solidFill>
                <a:latin typeface="Arial"/>
                <a:cs typeface="Arial"/>
              </a:rPr>
              <a:t>[CODE]</a:t>
            </a:r>
            <a:r>
              <a:rPr lang="en-US" sz="2800" spc="5" dirty="0">
                <a:solidFill>
                  <a:srgbClr val="3E3935"/>
                </a:solidFill>
                <a:latin typeface="Arial"/>
                <a:cs typeface="Arial"/>
              </a:rPr>
              <a:t>.</a:t>
            </a:r>
            <a:endParaRPr lang="en-US" sz="2800" spc="5" dirty="0">
              <a:latin typeface="Arial"/>
              <a:ea typeface="+mn-lt"/>
              <a:cs typeface="Arial"/>
            </a:endParaRPr>
          </a:p>
          <a:p>
            <a:endParaRPr lang="en-US" sz="2800" spc="5" dirty="0">
              <a:solidFill>
                <a:srgbClr val="3E3935"/>
              </a:solidFill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9352" y="4787789"/>
            <a:ext cx="5833090" cy="583309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60811" y="0"/>
            <a:ext cx="7143288" cy="1130855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0525872" y="1131040"/>
            <a:ext cx="3142615" cy="3142615"/>
          </a:xfrm>
          <a:custGeom>
            <a:avLst/>
            <a:gdLst/>
            <a:ahLst/>
            <a:cxnLst/>
            <a:rect l="l" t="t" r="r" b="b"/>
            <a:pathLst>
              <a:path w="3142615" h="3142615">
                <a:moveTo>
                  <a:pt x="1571034" y="0"/>
                </a:moveTo>
                <a:lnTo>
                  <a:pt x="1523004" y="720"/>
                </a:lnTo>
                <a:lnTo>
                  <a:pt x="1475332" y="2867"/>
                </a:lnTo>
                <a:lnTo>
                  <a:pt x="1428039" y="6420"/>
                </a:lnTo>
                <a:lnTo>
                  <a:pt x="1381145" y="11359"/>
                </a:lnTo>
                <a:lnTo>
                  <a:pt x="1334672" y="17663"/>
                </a:lnTo>
                <a:lnTo>
                  <a:pt x="1288640" y="25311"/>
                </a:lnTo>
                <a:lnTo>
                  <a:pt x="1243069" y="34284"/>
                </a:lnTo>
                <a:lnTo>
                  <a:pt x="1197979" y="44560"/>
                </a:lnTo>
                <a:lnTo>
                  <a:pt x="1153392" y="56119"/>
                </a:lnTo>
                <a:lnTo>
                  <a:pt x="1109328" y="68940"/>
                </a:lnTo>
                <a:lnTo>
                  <a:pt x="1065807" y="83003"/>
                </a:lnTo>
                <a:lnTo>
                  <a:pt x="1022851" y="98288"/>
                </a:lnTo>
                <a:lnTo>
                  <a:pt x="980479" y="114773"/>
                </a:lnTo>
                <a:lnTo>
                  <a:pt x="938711" y="132439"/>
                </a:lnTo>
                <a:lnTo>
                  <a:pt x="897570" y="151264"/>
                </a:lnTo>
                <a:lnTo>
                  <a:pt x="857075" y="171228"/>
                </a:lnTo>
                <a:lnTo>
                  <a:pt x="817246" y="192311"/>
                </a:lnTo>
                <a:lnTo>
                  <a:pt x="778104" y="214493"/>
                </a:lnTo>
                <a:lnTo>
                  <a:pt x="739671" y="237751"/>
                </a:lnTo>
                <a:lnTo>
                  <a:pt x="701965" y="262067"/>
                </a:lnTo>
                <a:lnTo>
                  <a:pt x="665009" y="287419"/>
                </a:lnTo>
                <a:lnTo>
                  <a:pt x="628822" y="313787"/>
                </a:lnTo>
                <a:lnTo>
                  <a:pt x="593425" y="341150"/>
                </a:lnTo>
                <a:lnTo>
                  <a:pt x="558838" y="369488"/>
                </a:lnTo>
                <a:lnTo>
                  <a:pt x="525082" y="398781"/>
                </a:lnTo>
                <a:lnTo>
                  <a:pt x="492178" y="429007"/>
                </a:lnTo>
                <a:lnTo>
                  <a:pt x="460146" y="460146"/>
                </a:lnTo>
                <a:lnTo>
                  <a:pt x="429007" y="492178"/>
                </a:lnTo>
                <a:lnTo>
                  <a:pt x="398781" y="525082"/>
                </a:lnTo>
                <a:lnTo>
                  <a:pt x="369488" y="558838"/>
                </a:lnTo>
                <a:lnTo>
                  <a:pt x="341150" y="593425"/>
                </a:lnTo>
                <a:lnTo>
                  <a:pt x="313787" y="628822"/>
                </a:lnTo>
                <a:lnTo>
                  <a:pt x="287419" y="665009"/>
                </a:lnTo>
                <a:lnTo>
                  <a:pt x="262067" y="701965"/>
                </a:lnTo>
                <a:lnTo>
                  <a:pt x="237751" y="739671"/>
                </a:lnTo>
                <a:lnTo>
                  <a:pt x="214493" y="778104"/>
                </a:lnTo>
                <a:lnTo>
                  <a:pt x="192311" y="817246"/>
                </a:lnTo>
                <a:lnTo>
                  <a:pt x="171228" y="857075"/>
                </a:lnTo>
                <a:lnTo>
                  <a:pt x="151264" y="897570"/>
                </a:lnTo>
                <a:lnTo>
                  <a:pt x="132439" y="938711"/>
                </a:lnTo>
                <a:lnTo>
                  <a:pt x="114773" y="980479"/>
                </a:lnTo>
                <a:lnTo>
                  <a:pt x="98288" y="1022851"/>
                </a:lnTo>
                <a:lnTo>
                  <a:pt x="83003" y="1065807"/>
                </a:lnTo>
                <a:lnTo>
                  <a:pt x="68940" y="1109328"/>
                </a:lnTo>
                <a:lnTo>
                  <a:pt x="56119" y="1153392"/>
                </a:lnTo>
                <a:lnTo>
                  <a:pt x="44560" y="1197979"/>
                </a:lnTo>
                <a:lnTo>
                  <a:pt x="34284" y="1243069"/>
                </a:lnTo>
                <a:lnTo>
                  <a:pt x="25311" y="1288640"/>
                </a:lnTo>
                <a:lnTo>
                  <a:pt x="17663" y="1334672"/>
                </a:lnTo>
                <a:lnTo>
                  <a:pt x="11359" y="1381145"/>
                </a:lnTo>
                <a:lnTo>
                  <a:pt x="6420" y="1428039"/>
                </a:lnTo>
                <a:lnTo>
                  <a:pt x="2867" y="1475332"/>
                </a:lnTo>
                <a:lnTo>
                  <a:pt x="720" y="1523004"/>
                </a:lnTo>
                <a:lnTo>
                  <a:pt x="0" y="1571034"/>
                </a:lnTo>
                <a:lnTo>
                  <a:pt x="720" y="1619065"/>
                </a:lnTo>
                <a:lnTo>
                  <a:pt x="2867" y="1666737"/>
                </a:lnTo>
                <a:lnTo>
                  <a:pt x="6420" y="1714030"/>
                </a:lnTo>
                <a:lnTo>
                  <a:pt x="11359" y="1760923"/>
                </a:lnTo>
                <a:lnTo>
                  <a:pt x="17663" y="1807397"/>
                </a:lnTo>
                <a:lnTo>
                  <a:pt x="25311" y="1853429"/>
                </a:lnTo>
                <a:lnTo>
                  <a:pt x="34284" y="1899000"/>
                </a:lnTo>
                <a:lnTo>
                  <a:pt x="44560" y="1944090"/>
                </a:lnTo>
                <a:lnTo>
                  <a:pt x="56119" y="1988677"/>
                </a:lnTo>
                <a:lnTo>
                  <a:pt x="68940" y="2032741"/>
                </a:lnTo>
                <a:lnTo>
                  <a:pt x="83003" y="2076261"/>
                </a:lnTo>
                <a:lnTo>
                  <a:pt x="98288" y="2119218"/>
                </a:lnTo>
                <a:lnTo>
                  <a:pt x="114773" y="2161590"/>
                </a:lnTo>
                <a:lnTo>
                  <a:pt x="132439" y="2203357"/>
                </a:lnTo>
                <a:lnTo>
                  <a:pt x="151264" y="2244499"/>
                </a:lnTo>
                <a:lnTo>
                  <a:pt x="171228" y="2284994"/>
                </a:lnTo>
                <a:lnTo>
                  <a:pt x="192311" y="2324823"/>
                </a:lnTo>
                <a:lnTo>
                  <a:pt x="214493" y="2363964"/>
                </a:lnTo>
                <a:lnTo>
                  <a:pt x="237751" y="2402398"/>
                </a:lnTo>
                <a:lnTo>
                  <a:pt x="262067" y="2440103"/>
                </a:lnTo>
                <a:lnTo>
                  <a:pt x="287419" y="2477060"/>
                </a:lnTo>
                <a:lnTo>
                  <a:pt x="313787" y="2513247"/>
                </a:lnTo>
                <a:lnTo>
                  <a:pt x="341150" y="2548644"/>
                </a:lnTo>
                <a:lnTo>
                  <a:pt x="369488" y="2583231"/>
                </a:lnTo>
                <a:lnTo>
                  <a:pt x="398781" y="2616986"/>
                </a:lnTo>
                <a:lnTo>
                  <a:pt x="429007" y="2649891"/>
                </a:lnTo>
                <a:lnTo>
                  <a:pt x="460146" y="2681923"/>
                </a:lnTo>
                <a:lnTo>
                  <a:pt x="492178" y="2713062"/>
                </a:lnTo>
                <a:lnTo>
                  <a:pt x="525082" y="2743288"/>
                </a:lnTo>
                <a:lnTo>
                  <a:pt x="558838" y="2772580"/>
                </a:lnTo>
                <a:lnTo>
                  <a:pt x="593425" y="2800919"/>
                </a:lnTo>
                <a:lnTo>
                  <a:pt x="628822" y="2828282"/>
                </a:lnTo>
                <a:lnTo>
                  <a:pt x="665009" y="2854650"/>
                </a:lnTo>
                <a:lnTo>
                  <a:pt x="701965" y="2880002"/>
                </a:lnTo>
                <a:lnTo>
                  <a:pt x="739671" y="2904318"/>
                </a:lnTo>
                <a:lnTo>
                  <a:pt x="778104" y="2927576"/>
                </a:lnTo>
                <a:lnTo>
                  <a:pt x="817246" y="2949757"/>
                </a:lnTo>
                <a:lnTo>
                  <a:pt x="857075" y="2970840"/>
                </a:lnTo>
                <a:lnTo>
                  <a:pt x="897570" y="2990805"/>
                </a:lnTo>
                <a:lnTo>
                  <a:pt x="938711" y="3009630"/>
                </a:lnTo>
                <a:lnTo>
                  <a:pt x="980479" y="3027296"/>
                </a:lnTo>
                <a:lnTo>
                  <a:pt x="1022851" y="3043781"/>
                </a:lnTo>
                <a:lnTo>
                  <a:pt x="1065807" y="3059066"/>
                </a:lnTo>
                <a:lnTo>
                  <a:pt x="1109328" y="3073129"/>
                </a:lnTo>
                <a:lnTo>
                  <a:pt x="1153392" y="3085950"/>
                </a:lnTo>
                <a:lnTo>
                  <a:pt x="1197979" y="3097509"/>
                </a:lnTo>
                <a:lnTo>
                  <a:pt x="1243069" y="3107785"/>
                </a:lnTo>
                <a:lnTo>
                  <a:pt x="1288640" y="3116758"/>
                </a:lnTo>
                <a:lnTo>
                  <a:pt x="1334672" y="3124406"/>
                </a:lnTo>
                <a:lnTo>
                  <a:pt x="1381145" y="3130710"/>
                </a:lnTo>
                <a:lnTo>
                  <a:pt x="1428039" y="3135649"/>
                </a:lnTo>
                <a:lnTo>
                  <a:pt x="1475332" y="3139202"/>
                </a:lnTo>
                <a:lnTo>
                  <a:pt x="1523004" y="3141349"/>
                </a:lnTo>
                <a:lnTo>
                  <a:pt x="1571034" y="3142069"/>
                </a:lnTo>
                <a:lnTo>
                  <a:pt x="1619065" y="3141349"/>
                </a:lnTo>
                <a:lnTo>
                  <a:pt x="1666737" y="3139202"/>
                </a:lnTo>
                <a:lnTo>
                  <a:pt x="1714030" y="3135649"/>
                </a:lnTo>
                <a:lnTo>
                  <a:pt x="1760923" y="3130710"/>
                </a:lnTo>
                <a:lnTo>
                  <a:pt x="1807397" y="3124406"/>
                </a:lnTo>
                <a:lnTo>
                  <a:pt x="1853429" y="3116758"/>
                </a:lnTo>
                <a:lnTo>
                  <a:pt x="1899000" y="3107785"/>
                </a:lnTo>
                <a:lnTo>
                  <a:pt x="1944090" y="3097509"/>
                </a:lnTo>
                <a:lnTo>
                  <a:pt x="1988677" y="3085950"/>
                </a:lnTo>
                <a:lnTo>
                  <a:pt x="2032741" y="3073129"/>
                </a:lnTo>
                <a:lnTo>
                  <a:pt x="2076261" y="3059066"/>
                </a:lnTo>
                <a:lnTo>
                  <a:pt x="2119218" y="3043781"/>
                </a:lnTo>
                <a:lnTo>
                  <a:pt x="2161590" y="3027296"/>
                </a:lnTo>
                <a:lnTo>
                  <a:pt x="2203357" y="3009630"/>
                </a:lnTo>
                <a:lnTo>
                  <a:pt x="2244499" y="2990805"/>
                </a:lnTo>
                <a:lnTo>
                  <a:pt x="2284994" y="2970840"/>
                </a:lnTo>
                <a:lnTo>
                  <a:pt x="2324823" y="2949757"/>
                </a:lnTo>
                <a:lnTo>
                  <a:pt x="2363964" y="2927576"/>
                </a:lnTo>
                <a:lnTo>
                  <a:pt x="2402398" y="2904318"/>
                </a:lnTo>
                <a:lnTo>
                  <a:pt x="2440103" y="2880002"/>
                </a:lnTo>
                <a:lnTo>
                  <a:pt x="2477060" y="2854650"/>
                </a:lnTo>
                <a:lnTo>
                  <a:pt x="2513247" y="2828282"/>
                </a:lnTo>
                <a:lnTo>
                  <a:pt x="2548644" y="2800919"/>
                </a:lnTo>
                <a:lnTo>
                  <a:pt x="2583231" y="2772580"/>
                </a:lnTo>
                <a:lnTo>
                  <a:pt x="2616986" y="2743288"/>
                </a:lnTo>
                <a:lnTo>
                  <a:pt x="2649891" y="2713062"/>
                </a:lnTo>
                <a:lnTo>
                  <a:pt x="2681923" y="2681923"/>
                </a:lnTo>
                <a:lnTo>
                  <a:pt x="2713062" y="2649891"/>
                </a:lnTo>
                <a:lnTo>
                  <a:pt x="2743288" y="2616986"/>
                </a:lnTo>
                <a:lnTo>
                  <a:pt x="2772580" y="2583231"/>
                </a:lnTo>
                <a:lnTo>
                  <a:pt x="2800919" y="2548644"/>
                </a:lnTo>
                <a:lnTo>
                  <a:pt x="2828282" y="2513247"/>
                </a:lnTo>
                <a:lnTo>
                  <a:pt x="2854650" y="2477060"/>
                </a:lnTo>
                <a:lnTo>
                  <a:pt x="2880002" y="2440103"/>
                </a:lnTo>
                <a:lnTo>
                  <a:pt x="2904318" y="2402398"/>
                </a:lnTo>
                <a:lnTo>
                  <a:pt x="2927576" y="2363964"/>
                </a:lnTo>
                <a:lnTo>
                  <a:pt x="2949757" y="2324823"/>
                </a:lnTo>
                <a:lnTo>
                  <a:pt x="2970840" y="2284994"/>
                </a:lnTo>
                <a:lnTo>
                  <a:pt x="2990805" y="2244499"/>
                </a:lnTo>
                <a:lnTo>
                  <a:pt x="3009630" y="2203357"/>
                </a:lnTo>
                <a:lnTo>
                  <a:pt x="3027296" y="2161590"/>
                </a:lnTo>
                <a:lnTo>
                  <a:pt x="3043781" y="2119218"/>
                </a:lnTo>
                <a:lnTo>
                  <a:pt x="3059066" y="2076261"/>
                </a:lnTo>
                <a:lnTo>
                  <a:pt x="3073129" y="2032741"/>
                </a:lnTo>
                <a:lnTo>
                  <a:pt x="3085950" y="1988677"/>
                </a:lnTo>
                <a:lnTo>
                  <a:pt x="3097509" y="1944090"/>
                </a:lnTo>
                <a:lnTo>
                  <a:pt x="3107785" y="1899000"/>
                </a:lnTo>
                <a:lnTo>
                  <a:pt x="3116758" y="1853429"/>
                </a:lnTo>
                <a:lnTo>
                  <a:pt x="3124406" y="1807397"/>
                </a:lnTo>
                <a:lnTo>
                  <a:pt x="3130710" y="1760923"/>
                </a:lnTo>
                <a:lnTo>
                  <a:pt x="3135649" y="1714030"/>
                </a:lnTo>
                <a:lnTo>
                  <a:pt x="3139202" y="1666737"/>
                </a:lnTo>
                <a:lnTo>
                  <a:pt x="3141349" y="1619065"/>
                </a:lnTo>
                <a:lnTo>
                  <a:pt x="3142069" y="1571034"/>
                </a:lnTo>
                <a:lnTo>
                  <a:pt x="3141349" y="1523004"/>
                </a:lnTo>
                <a:lnTo>
                  <a:pt x="3139202" y="1475332"/>
                </a:lnTo>
                <a:lnTo>
                  <a:pt x="3135649" y="1428039"/>
                </a:lnTo>
                <a:lnTo>
                  <a:pt x="3130710" y="1381145"/>
                </a:lnTo>
                <a:lnTo>
                  <a:pt x="3124406" y="1334672"/>
                </a:lnTo>
                <a:lnTo>
                  <a:pt x="3116758" y="1288640"/>
                </a:lnTo>
                <a:lnTo>
                  <a:pt x="3107785" y="1243069"/>
                </a:lnTo>
                <a:lnTo>
                  <a:pt x="3097509" y="1197979"/>
                </a:lnTo>
                <a:lnTo>
                  <a:pt x="3085950" y="1153392"/>
                </a:lnTo>
                <a:lnTo>
                  <a:pt x="3073129" y="1109328"/>
                </a:lnTo>
                <a:lnTo>
                  <a:pt x="3059066" y="1065807"/>
                </a:lnTo>
                <a:lnTo>
                  <a:pt x="3043781" y="1022851"/>
                </a:lnTo>
                <a:lnTo>
                  <a:pt x="3027296" y="980479"/>
                </a:lnTo>
                <a:lnTo>
                  <a:pt x="3009630" y="938711"/>
                </a:lnTo>
                <a:lnTo>
                  <a:pt x="2990805" y="897570"/>
                </a:lnTo>
                <a:lnTo>
                  <a:pt x="2970840" y="857075"/>
                </a:lnTo>
                <a:lnTo>
                  <a:pt x="2949757" y="817246"/>
                </a:lnTo>
                <a:lnTo>
                  <a:pt x="2927576" y="778104"/>
                </a:lnTo>
                <a:lnTo>
                  <a:pt x="2904318" y="739671"/>
                </a:lnTo>
                <a:lnTo>
                  <a:pt x="2880002" y="701965"/>
                </a:lnTo>
                <a:lnTo>
                  <a:pt x="2854650" y="665009"/>
                </a:lnTo>
                <a:lnTo>
                  <a:pt x="2828282" y="628822"/>
                </a:lnTo>
                <a:lnTo>
                  <a:pt x="2800919" y="593425"/>
                </a:lnTo>
                <a:lnTo>
                  <a:pt x="2772580" y="558838"/>
                </a:lnTo>
                <a:lnTo>
                  <a:pt x="2743288" y="525082"/>
                </a:lnTo>
                <a:lnTo>
                  <a:pt x="2713062" y="492178"/>
                </a:lnTo>
                <a:lnTo>
                  <a:pt x="2681923" y="460146"/>
                </a:lnTo>
                <a:lnTo>
                  <a:pt x="2649891" y="429007"/>
                </a:lnTo>
                <a:lnTo>
                  <a:pt x="2616986" y="398781"/>
                </a:lnTo>
                <a:lnTo>
                  <a:pt x="2583231" y="369488"/>
                </a:lnTo>
                <a:lnTo>
                  <a:pt x="2548644" y="341150"/>
                </a:lnTo>
                <a:lnTo>
                  <a:pt x="2513247" y="313787"/>
                </a:lnTo>
                <a:lnTo>
                  <a:pt x="2477060" y="287419"/>
                </a:lnTo>
                <a:lnTo>
                  <a:pt x="2440103" y="262067"/>
                </a:lnTo>
                <a:lnTo>
                  <a:pt x="2402398" y="237751"/>
                </a:lnTo>
                <a:lnTo>
                  <a:pt x="2363964" y="214493"/>
                </a:lnTo>
                <a:lnTo>
                  <a:pt x="2324823" y="192311"/>
                </a:lnTo>
                <a:lnTo>
                  <a:pt x="2284994" y="171228"/>
                </a:lnTo>
                <a:lnTo>
                  <a:pt x="2244499" y="151264"/>
                </a:lnTo>
                <a:lnTo>
                  <a:pt x="2203357" y="132439"/>
                </a:lnTo>
                <a:lnTo>
                  <a:pt x="2161590" y="114773"/>
                </a:lnTo>
                <a:lnTo>
                  <a:pt x="2119218" y="98288"/>
                </a:lnTo>
                <a:lnTo>
                  <a:pt x="2076261" y="83003"/>
                </a:lnTo>
                <a:lnTo>
                  <a:pt x="2032741" y="68940"/>
                </a:lnTo>
                <a:lnTo>
                  <a:pt x="1988677" y="56119"/>
                </a:lnTo>
                <a:lnTo>
                  <a:pt x="1944090" y="44560"/>
                </a:lnTo>
                <a:lnTo>
                  <a:pt x="1899000" y="34284"/>
                </a:lnTo>
                <a:lnTo>
                  <a:pt x="1853429" y="25311"/>
                </a:lnTo>
                <a:lnTo>
                  <a:pt x="1807397" y="17663"/>
                </a:lnTo>
                <a:lnTo>
                  <a:pt x="1760923" y="11359"/>
                </a:lnTo>
                <a:lnTo>
                  <a:pt x="1714030" y="6420"/>
                </a:lnTo>
                <a:lnTo>
                  <a:pt x="1666737" y="2867"/>
                </a:lnTo>
                <a:lnTo>
                  <a:pt x="1619065" y="720"/>
                </a:lnTo>
                <a:lnTo>
                  <a:pt x="1571034" y="0"/>
                </a:lnTo>
                <a:close/>
              </a:path>
            </a:pathLst>
          </a:custGeom>
          <a:solidFill>
            <a:srgbClr val="009879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525872" y="1131040"/>
            <a:ext cx="3142615" cy="3142615"/>
          </a:xfrm>
          <a:custGeom>
            <a:avLst/>
            <a:gdLst/>
            <a:ahLst/>
            <a:cxnLst/>
            <a:rect l="l" t="t" r="r" b="b"/>
            <a:pathLst>
              <a:path w="3142615" h="3142615">
                <a:moveTo>
                  <a:pt x="1571034" y="3142069"/>
                </a:moveTo>
                <a:lnTo>
                  <a:pt x="1619065" y="3141349"/>
                </a:lnTo>
                <a:lnTo>
                  <a:pt x="1666737" y="3139202"/>
                </a:lnTo>
                <a:lnTo>
                  <a:pt x="1714030" y="3135649"/>
                </a:lnTo>
                <a:lnTo>
                  <a:pt x="1760923" y="3130710"/>
                </a:lnTo>
                <a:lnTo>
                  <a:pt x="1807397" y="3124406"/>
                </a:lnTo>
                <a:lnTo>
                  <a:pt x="1853429" y="3116758"/>
                </a:lnTo>
                <a:lnTo>
                  <a:pt x="1899000" y="3107785"/>
                </a:lnTo>
                <a:lnTo>
                  <a:pt x="1944090" y="3097509"/>
                </a:lnTo>
                <a:lnTo>
                  <a:pt x="1988677" y="3085950"/>
                </a:lnTo>
                <a:lnTo>
                  <a:pt x="2032741" y="3073129"/>
                </a:lnTo>
                <a:lnTo>
                  <a:pt x="2076261" y="3059066"/>
                </a:lnTo>
                <a:lnTo>
                  <a:pt x="2119218" y="3043781"/>
                </a:lnTo>
                <a:lnTo>
                  <a:pt x="2161590" y="3027296"/>
                </a:lnTo>
                <a:lnTo>
                  <a:pt x="2203357" y="3009630"/>
                </a:lnTo>
                <a:lnTo>
                  <a:pt x="2244499" y="2990805"/>
                </a:lnTo>
                <a:lnTo>
                  <a:pt x="2284994" y="2970840"/>
                </a:lnTo>
                <a:lnTo>
                  <a:pt x="2324823" y="2949757"/>
                </a:lnTo>
                <a:lnTo>
                  <a:pt x="2363964" y="2927576"/>
                </a:lnTo>
                <a:lnTo>
                  <a:pt x="2402398" y="2904318"/>
                </a:lnTo>
                <a:lnTo>
                  <a:pt x="2440103" y="2880002"/>
                </a:lnTo>
                <a:lnTo>
                  <a:pt x="2477060" y="2854650"/>
                </a:lnTo>
                <a:lnTo>
                  <a:pt x="2513247" y="2828282"/>
                </a:lnTo>
                <a:lnTo>
                  <a:pt x="2548644" y="2800919"/>
                </a:lnTo>
                <a:lnTo>
                  <a:pt x="2583231" y="2772580"/>
                </a:lnTo>
                <a:lnTo>
                  <a:pt x="2616986" y="2743288"/>
                </a:lnTo>
                <a:lnTo>
                  <a:pt x="2649891" y="2713062"/>
                </a:lnTo>
                <a:lnTo>
                  <a:pt x="2681923" y="2681923"/>
                </a:lnTo>
                <a:lnTo>
                  <a:pt x="2713062" y="2649891"/>
                </a:lnTo>
                <a:lnTo>
                  <a:pt x="2743288" y="2616986"/>
                </a:lnTo>
                <a:lnTo>
                  <a:pt x="2772580" y="2583231"/>
                </a:lnTo>
                <a:lnTo>
                  <a:pt x="2800919" y="2548644"/>
                </a:lnTo>
                <a:lnTo>
                  <a:pt x="2828282" y="2513247"/>
                </a:lnTo>
                <a:lnTo>
                  <a:pt x="2854650" y="2477060"/>
                </a:lnTo>
                <a:lnTo>
                  <a:pt x="2880002" y="2440103"/>
                </a:lnTo>
                <a:lnTo>
                  <a:pt x="2904318" y="2402398"/>
                </a:lnTo>
                <a:lnTo>
                  <a:pt x="2927576" y="2363964"/>
                </a:lnTo>
                <a:lnTo>
                  <a:pt x="2949757" y="2324823"/>
                </a:lnTo>
                <a:lnTo>
                  <a:pt x="2970840" y="2284994"/>
                </a:lnTo>
                <a:lnTo>
                  <a:pt x="2990805" y="2244499"/>
                </a:lnTo>
                <a:lnTo>
                  <a:pt x="3009630" y="2203357"/>
                </a:lnTo>
                <a:lnTo>
                  <a:pt x="3027296" y="2161590"/>
                </a:lnTo>
                <a:lnTo>
                  <a:pt x="3043781" y="2119218"/>
                </a:lnTo>
                <a:lnTo>
                  <a:pt x="3059066" y="2076261"/>
                </a:lnTo>
                <a:lnTo>
                  <a:pt x="3073129" y="2032741"/>
                </a:lnTo>
                <a:lnTo>
                  <a:pt x="3085950" y="1988677"/>
                </a:lnTo>
                <a:lnTo>
                  <a:pt x="3097509" y="1944090"/>
                </a:lnTo>
                <a:lnTo>
                  <a:pt x="3107785" y="1899000"/>
                </a:lnTo>
                <a:lnTo>
                  <a:pt x="3116758" y="1853429"/>
                </a:lnTo>
                <a:lnTo>
                  <a:pt x="3124406" y="1807397"/>
                </a:lnTo>
                <a:lnTo>
                  <a:pt x="3130710" y="1760923"/>
                </a:lnTo>
                <a:lnTo>
                  <a:pt x="3135649" y="1714030"/>
                </a:lnTo>
                <a:lnTo>
                  <a:pt x="3139202" y="1666737"/>
                </a:lnTo>
                <a:lnTo>
                  <a:pt x="3141349" y="1619065"/>
                </a:lnTo>
                <a:lnTo>
                  <a:pt x="3142069" y="1571034"/>
                </a:lnTo>
                <a:lnTo>
                  <a:pt x="3141349" y="1523004"/>
                </a:lnTo>
                <a:lnTo>
                  <a:pt x="3139202" y="1475332"/>
                </a:lnTo>
                <a:lnTo>
                  <a:pt x="3135649" y="1428039"/>
                </a:lnTo>
                <a:lnTo>
                  <a:pt x="3130710" y="1381145"/>
                </a:lnTo>
                <a:lnTo>
                  <a:pt x="3124406" y="1334672"/>
                </a:lnTo>
                <a:lnTo>
                  <a:pt x="3116758" y="1288640"/>
                </a:lnTo>
                <a:lnTo>
                  <a:pt x="3107785" y="1243069"/>
                </a:lnTo>
                <a:lnTo>
                  <a:pt x="3097509" y="1197979"/>
                </a:lnTo>
                <a:lnTo>
                  <a:pt x="3085950" y="1153392"/>
                </a:lnTo>
                <a:lnTo>
                  <a:pt x="3073129" y="1109328"/>
                </a:lnTo>
                <a:lnTo>
                  <a:pt x="3059066" y="1065807"/>
                </a:lnTo>
                <a:lnTo>
                  <a:pt x="3043781" y="1022851"/>
                </a:lnTo>
                <a:lnTo>
                  <a:pt x="3027296" y="980479"/>
                </a:lnTo>
                <a:lnTo>
                  <a:pt x="3009630" y="938711"/>
                </a:lnTo>
                <a:lnTo>
                  <a:pt x="2990805" y="897570"/>
                </a:lnTo>
                <a:lnTo>
                  <a:pt x="2970840" y="857075"/>
                </a:lnTo>
                <a:lnTo>
                  <a:pt x="2949757" y="817246"/>
                </a:lnTo>
                <a:lnTo>
                  <a:pt x="2927576" y="778104"/>
                </a:lnTo>
                <a:lnTo>
                  <a:pt x="2904318" y="739671"/>
                </a:lnTo>
                <a:lnTo>
                  <a:pt x="2880002" y="701965"/>
                </a:lnTo>
                <a:lnTo>
                  <a:pt x="2854650" y="665009"/>
                </a:lnTo>
                <a:lnTo>
                  <a:pt x="2828282" y="628822"/>
                </a:lnTo>
                <a:lnTo>
                  <a:pt x="2800919" y="593425"/>
                </a:lnTo>
                <a:lnTo>
                  <a:pt x="2772580" y="558838"/>
                </a:lnTo>
                <a:lnTo>
                  <a:pt x="2743288" y="525082"/>
                </a:lnTo>
                <a:lnTo>
                  <a:pt x="2713062" y="492178"/>
                </a:lnTo>
                <a:lnTo>
                  <a:pt x="2681923" y="460146"/>
                </a:lnTo>
                <a:lnTo>
                  <a:pt x="2649891" y="429007"/>
                </a:lnTo>
                <a:lnTo>
                  <a:pt x="2616986" y="398781"/>
                </a:lnTo>
                <a:lnTo>
                  <a:pt x="2583231" y="369488"/>
                </a:lnTo>
                <a:lnTo>
                  <a:pt x="2548644" y="341150"/>
                </a:lnTo>
                <a:lnTo>
                  <a:pt x="2513247" y="313787"/>
                </a:lnTo>
                <a:lnTo>
                  <a:pt x="2477060" y="287419"/>
                </a:lnTo>
                <a:lnTo>
                  <a:pt x="2440103" y="262067"/>
                </a:lnTo>
                <a:lnTo>
                  <a:pt x="2402398" y="237751"/>
                </a:lnTo>
                <a:lnTo>
                  <a:pt x="2363964" y="214493"/>
                </a:lnTo>
                <a:lnTo>
                  <a:pt x="2324823" y="192311"/>
                </a:lnTo>
                <a:lnTo>
                  <a:pt x="2284994" y="171228"/>
                </a:lnTo>
                <a:lnTo>
                  <a:pt x="2244499" y="151264"/>
                </a:lnTo>
                <a:lnTo>
                  <a:pt x="2203357" y="132439"/>
                </a:lnTo>
                <a:lnTo>
                  <a:pt x="2161590" y="114773"/>
                </a:lnTo>
                <a:lnTo>
                  <a:pt x="2119218" y="98288"/>
                </a:lnTo>
                <a:lnTo>
                  <a:pt x="2076261" y="83003"/>
                </a:lnTo>
                <a:lnTo>
                  <a:pt x="2032741" y="68940"/>
                </a:lnTo>
                <a:lnTo>
                  <a:pt x="1988677" y="56119"/>
                </a:lnTo>
                <a:lnTo>
                  <a:pt x="1944090" y="44560"/>
                </a:lnTo>
                <a:lnTo>
                  <a:pt x="1899000" y="34284"/>
                </a:lnTo>
                <a:lnTo>
                  <a:pt x="1853429" y="25311"/>
                </a:lnTo>
                <a:lnTo>
                  <a:pt x="1807397" y="17663"/>
                </a:lnTo>
                <a:lnTo>
                  <a:pt x="1760923" y="11359"/>
                </a:lnTo>
                <a:lnTo>
                  <a:pt x="1714030" y="6420"/>
                </a:lnTo>
                <a:lnTo>
                  <a:pt x="1666737" y="2867"/>
                </a:lnTo>
                <a:lnTo>
                  <a:pt x="1619065" y="720"/>
                </a:lnTo>
                <a:lnTo>
                  <a:pt x="1571034" y="0"/>
                </a:lnTo>
                <a:lnTo>
                  <a:pt x="1523004" y="720"/>
                </a:lnTo>
                <a:lnTo>
                  <a:pt x="1475332" y="2867"/>
                </a:lnTo>
                <a:lnTo>
                  <a:pt x="1428039" y="6420"/>
                </a:lnTo>
                <a:lnTo>
                  <a:pt x="1381145" y="11359"/>
                </a:lnTo>
                <a:lnTo>
                  <a:pt x="1334672" y="17663"/>
                </a:lnTo>
                <a:lnTo>
                  <a:pt x="1288640" y="25311"/>
                </a:lnTo>
                <a:lnTo>
                  <a:pt x="1243069" y="34284"/>
                </a:lnTo>
                <a:lnTo>
                  <a:pt x="1197979" y="44560"/>
                </a:lnTo>
                <a:lnTo>
                  <a:pt x="1153392" y="56119"/>
                </a:lnTo>
                <a:lnTo>
                  <a:pt x="1109328" y="68940"/>
                </a:lnTo>
                <a:lnTo>
                  <a:pt x="1065807" y="83003"/>
                </a:lnTo>
                <a:lnTo>
                  <a:pt x="1022851" y="98288"/>
                </a:lnTo>
                <a:lnTo>
                  <a:pt x="980479" y="114773"/>
                </a:lnTo>
                <a:lnTo>
                  <a:pt x="938711" y="132439"/>
                </a:lnTo>
                <a:lnTo>
                  <a:pt x="897570" y="151264"/>
                </a:lnTo>
                <a:lnTo>
                  <a:pt x="857075" y="171228"/>
                </a:lnTo>
                <a:lnTo>
                  <a:pt x="817246" y="192311"/>
                </a:lnTo>
                <a:lnTo>
                  <a:pt x="778104" y="214493"/>
                </a:lnTo>
                <a:lnTo>
                  <a:pt x="739671" y="237751"/>
                </a:lnTo>
                <a:lnTo>
                  <a:pt x="701965" y="262067"/>
                </a:lnTo>
                <a:lnTo>
                  <a:pt x="665009" y="287419"/>
                </a:lnTo>
                <a:lnTo>
                  <a:pt x="628822" y="313787"/>
                </a:lnTo>
                <a:lnTo>
                  <a:pt x="593425" y="341150"/>
                </a:lnTo>
                <a:lnTo>
                  <a:pt x="558838" y="369488"/>
                </a:lnTo>
                <a:lnTo>
                  <a:pt x="525082" y="398781"/>
                </a:lnTo>
                <a:lnTo>
                  <a:pt x="492178" y="429007"/>
                </a:lnTo>
                <a:lnTo>
                  <a:pt x="460146" y="460146"/>
                </a:lnTo>
                <a:lnTo>
                  <a:pt x="429007" y="492178"/>
                </a:lnTo>
                <a:lnTo>
                  <a:pt x="398781" y="525082"/>
                </a:lnTo>
                <a:lnTo>
                  <a:pt x="369488" y="558838"/>
                </a:lnTo>
                <a:lnTo>
                  <a:pt x="341150" y="593425"/>
                </a:lnTo>
                <a:lnTo>
                  <a:pt x="313787" y="628822"/>
                </a:lnTo>
                <a:lnTo>
                  <a:pt x="287419" y="665009"/>
                </a:lnTo>
                <a:lnTo>
                  <a:pt x="262067" y="701965"/>
                </a:lnTo>
                <a:lnTo>
                  <a:pt x="237751" y="739671"/>
                </a:lnTo>
                <a:lnTo>
                  <a:pt x="214493" y="778104"/>
                </a:lnTo>
                <a:lnTo>
                  <a:pt x="192311" y="817246"/>
                </a:lnTo>
                <a:lnTo>
                  <a:pt x="171228" y="857075"/>
                </a:lnTo>
                <a:lnTo>
                  <a:pt x="151264" y="897570"/>
                </a:lnTo>
                <a:lnTo>
                  <a:pt x="132439" y="938711"/>
                </a:lnTo>
                <a:lnTo>
                  <a:pt x="114773" y="980479"/>
                </a:lnTo>
                <a:lnTo>
                  <a:pt x="98288" y="1022851"/>
                </a:lnTo>
                <a:lnTo>
                  <a:pt x="83003" y="1065807"/>
                </a:lnTo>
                <a:lnTo>
                  <a:pt x="68940" y="1109328"/>
                </a:lnTo>
                <a:lnTo>
                  <a:pt x="56119" y="1153392"/>
                </a:lnTo>
                <a:lnTo>
                  <a:pt x="44560" y="1197979"/>
                </a:lnTo>
                <a:lnTo>
                  <a:pt x="34284" y="1243069"/>
                </a:lnTo>
                <a:lnTo>
                  <a:pt x="25311" y="1288640"/>
                </a:lnTo>
                <a:lnTo>
                  <a:pt x="17663" y="1334672"/>
                </a:lnTo>
                <a:lnTo>
                  <a:pt x="11359" y="1381145"/>
                </a:lnTo>
                <a:lnTo>
                  <a:pt x="6420" y="1428039"/>
                </a:lnTo>
                <a:lnTo>
                  <a:pt x="2867" y="1475332"/>
                </a:lnTo>
                <a:lnTo>
                  <a:pt x="720" y="1523004"/>
                </a:lnTo>
                <a:lnTo>
                  <a:pt x="0" y="1571034"/>
                </a:lnTo>
                <a:lnTo>
                  <a:pt x="720" y="1619065"/>
                </a:lnTo>
                <a:lnTo>
                  <a:pt x="2867" y="1666737"/>
                </a:lnTo>
                <a:lnTo>
                  <a:pt x="6420" y="1714030"/>
                </a:lnTo>
                <a:lnTo>
                  <a:pt x="11359" y="1760923"/>
                </a:lnTo>
                <a:lnTo>
                  <a:pt x="17663" y="1807397"/>
                </a:lnTo>
                <a:lnTo>
                  <a:pt x="25311" y="1853429"/>
                </a:lnTo>
                <a:lnTo>
                  <a:pt x="34284" y="1899000"/>
                </a:lnTo>
                <a:lnTo>
                  <a:pt x="44560" y="1944090"/>
                </a:lnTo>
                <a:lnTo>
                  <a:pt x="56119" y="1988677"/>
                </a:lnTo>
                <a:lnTo>
                  <a:pt x="68940" y="2032741"/>
                </a:lnTo>
                <a:lnTo>
                  <a:pt x="83003" y="2076261"/>
                </a:lnTo>
                <a:lnTo>
                  <a:pt x="98288" y="2119218"/>
                </a:lnTo>
                <a:lnTo>
                  <a:pt x="114773" y="2161590"/>
                </a:lnTo>
                <a:lnTo>
                  <a:pt x="132439" y="2203357"/>
                </a:lnTo>
                <a:lnTo>
                  <a:pt x="151264" y="2244499"/>
                </a:lnTo>
                <a:lnTo>
                  <a:pt x="171228" y="2284994"/>
                </a:lnTo>
                <a:lnTo>
                  <a:pt x="192311" y="2324823"/>
                </a:lnTo>
                <a:lnTo>
                  <a:pt x="214493" y="2363964"/>
                </a:lnTo>
                <a:lnTo>
                  <a:pt x="237751" y="2402398"/>
                </a:lnTo>
                <a:lnTo>
                  <a:pt x="262067" y="2440103"/>
                </a:lnTo>
                <a:lnTo>
                  <a:pt x="287419" y="2477060"/>
                </a:lnTo>
                <a:lnTo>
                  <a:pt x="313787" y="2513247"/>
                </a:lnTo>
                <a:lnTo>
                  <a:pt x="341150" y="2548644"/>
                </a:lnTo>
                <a:lnTo>
                  <a:pt x="369488" y="2583231"/>
                </a:lnTo>
                <a:lnTo>
                  <a:pt x="398781" y="2616986"/>
                </a:lnTo>
                <a:lnTo>
                  <a:pt x="429007" y="2649891"/>
                </a:lnTo>
                <a:lnTo>
                  <a:pt x="460146" y="2681923"/>
                </a:lnTo>
                <a:lnTo>
                  <a:pt x="492178" y="2713062"/>
                </a:lnTo>
                <a:lnTo>
                  <a:pt x="525082" y="2743288"/>
                </a:lnTo>
                <a:lnTo>
                  <a:pt x="558838" y="2772580"/>
                </a:lnTo>
                <a:lnTo>
                  <a:pt x="593425" y="2800919"/>
                </a:lnTo>
                <a:lnTo>
                  <a:pt x="628822" y="2828282"/>
                </a:lnTo>
                <a:lnTo>
                  <a:pt x="665009" y="2854650"/>
                </a:lnTo>
                <a:lnTo>
                  <a:pt x="701965" y="2880002"/>
                </a:lnTo>
                <a:lnTo>
                  <a:pt x="739671" y="2904318"/>
                </a:lnTo>
                <a:lnTo>
                  <a:pt x="778104" y="2927576"/>
                </a:lnTo>
                <a:lnTo>
                  <a:pt x="817246" y="2949757"/>
                </a:lnTo>
                <a:lnTo>
                  <a:pt x="857075" y="2970840"/>
                </a:lnTo>
                <a:lnTo>
                  <a:pt x="897570" y="2990805"/>
                </a:lnTo>
                <a:lnTo>
                  <a:pt x="938711" y="3009630"/>
                </a:lnTo>
                <a:lnTo>
                  <a:pt x="980479" y="3027296"/>
                </a:lnTo>
                <a:lnTo>
                  <a:pt x="1022851" y="3043781"/>
                </a:lnTo>
                <a:lnTo>
                  <a:pt x="1065807" y="3059066"/>
                </a:lnTo>
                <a:lnTo>
                  <a:pt x="1109328" y="3073129"/>
                </a:lnTo>
                <a:lnTo>
                  <a:pt x="1153392" y="3085950"/>
                </a:lnTo>
                <a:lnTo>
                  <a:pt x="1197979" y="3097509"/>
                </a:lnTo>
                <a:lnTo>
                  <a:pt x="1243069" y="3107785"/>
                </a:lnTo>
                <a:lnTo>
                  <a:pt x="1288640" y="3116758"/>
                </a:lnTo>
                <a:lnTo>
                  <a:pt x="1334672" y="3124406"/>
                </a:lnTo>
                <a:lnTo>
                  <a:pt x="1381145" y="3130710"/>
                </a:lnTo>
                <a:lnTo>
                  <a:pt x="1428039" y="3135649"/>
                </a:lnTo>
                <a:lnTo>
                  <a:pt x="1475332" y="3139202"/>
                </a:lnTo>
                <a:lnTo>
                  <a:pt x="1523004" y="3141349"/>
                </a:lnTo>
                <a:lnTo>
                  <a:pt x="1571034" y="3142069"/>
                </a:lnTo>
                <a:close/>
              </a:path>
            </a:pathLst>
          </a:custGeom>
          <a:ln w="249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879478" y="2499442"/>
            <a:ext cx="2444750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2450"/>
              </a:lnSpc>
              <a:spcBef>
                <a:spcPts val="100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First-of-its-kind </a:t>
            </a:r>
            <a:r>
              <a:rPr sz="1950" b="1" spc="-45" dirty="0">
                <a:solidFill>
                  <a:srgbClr val="FFFFFF"/>
                </a:solidFill>
                <a:latin typeface="Arial"/>
                <a:cs typeface="Arial"/>
              </a:rPr>
              <a:t> Sma</a:t>
            </a:r>
            <a:r>
              <a:rPr sz="1950" b="1" spc="-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45" dirty="0">
                <a:solidFill>
                  <a:srgbClr val="FFFFFF"/>
                </a:solidFill>
                <a:latin typeface="Arial"/>
                <a:cs typeface="Arial"/>
              </a:rPr>
              <a:t>tSenso</a:t>
            </a:r>
            <a:r>
              <a:rPr sz="195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5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45" dirty="0">
                <a:solidFill>
                  <a:srgbClr val="FFFFFF"/>
                </a:solidFill>
                <a:latin typeface="Arial"/>
                <a:cs typeface="Arial"/>
              </a:rPr>
              <a:t>ack  </a:t>
            </a:r>
            <a:r>
              <a:rPr sz="1950" b="1" spc="-9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50" b="1" spc="-4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95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45" dirty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1951393" y="1710980"/>
            <a:ext cx="286385" cy="608965"/>
            <a:chOff x="11951393" y="1710980"/>
            <a:chExt cx="286385" cy="608965"/>
          </a:xfrm>
        </p:grpSpPr>
        <p:sp>
          <p:nvSpPr>
            <p:cNvPr id="31" name="object 31"/>
            <p:cNvSpPr/>
            <p:nvPr/>
          </p:nvSpPr>
          <p:spPr>
            <a:xfrm>
              <a:off x="11960817" y="1720404"/>
              <a:ext cx="267335" cy="589915"/>
            </a:xfrm>
            <a:custGeom>
              <a:avLst/>
              <a:gdLst/>
              <a:ahLst/>
              <a:cxnLst/>
              <a:rect l="l" t="t" r="r" b="b"/>
              <a:pathLst>
                <a:path w="267334" h="589914">
                  <a:moveTo>
                    <a:pt x="133491" y="0"/>
                  </a:moveTo>
                  <a:lnTo>
                    <a:pt x="91299" y="6949"/>
                  </a:lnTo>
                  <a:lnTo>
                    <a:pt x="54655" y="26299"/>
                  </a:lnTo>
                  <a:lnTo>
                    <a:pt x="25757" y="55806"/>
                  </a:lnTo>
                  <a:lnTo>
                    <a:pt x="6806" y="93223"/>
                  </a:lnTo>
                  <a:lnTo>
                    <a:pt x="0" y="136305"/>
                  </a:lnTo>
                  <a:lnTo>
                    <a:pt x="0" y="480085"/>
                  </a:lnTo>
                  <a:lnTo>
                    <a:pt x="13560" y="520651"/>
                  </a:lnTo>
                  <a:lnTo>
                    <a:pt x="43393" y="555746"/>
                  </a:lnTo>
                  <a:lnTo>
                    <a:pt x="73226" y="580428"/>
                  </a:lnTo>
                  <a:lnTo>
                    <a:pt x="86786" y="589753"/>
                  </a:lnTo>
                  <a:lnTo>
                    <a:pt x="133491" y="589753"/>
                  </a:lnTo>
                  <a:lnTo>
                    <a:pt x="180195" y="589753"/>
                  </a:lnTo>
                  <a:lnTo>
                    <a:pt x="230369" y="557591"/>
                  </a:lnTo>
                  <a:lnTo>
                    <a:pt x="256134" y="535447"/>
                  </a:lnTo>
                  <a:lnTo>
                    <a:pt x="265626" y="513039"/>
                  </a:lnTo>
                  <a:lnTo>
                    <a:pt x="266982" y="480085"/>
                  </a:lnTo>
                  <a:lnTo>
                    <a:pt x="266982" y="136305"/>
                  </a:lnTo>
                  <a:lnTo>
                    <a:pt x="260176" y="93223"/>
                  </a:lnTo>
                  <a:lnTo>
                    <a:pt x="241224" y="55806"/>
                  </a:lnTo>
                  <a:lnTo>
                    <a:pt x="212326" y="26299"/>
                  </a:lnTo>
                  <a:lnTo>
                    <a:pt x="175682" y="6949"/>
                  </a:lnTo>
                  <a:lnTo>
                    <a:pt x="133491" y="0"/>
                  </a:lnTo>
                  <a:close/>
                </a:path>
                <a:path w="267334" h="589914">
                  <a:moveTo>
                    <a:pt x="219838" y="317795"/>
                  </a:moveTo>
                  <a:lnTo>
                    <a:pt x="47144" y="317795"/>
                  </a:lnTo>
                  <a:lnTo>
                    <a:pt x="47144" y="141457"/>
                  </a:lnTo>
                  <a:lnTo>
                    <a:pt x="219838" y="141457"/>
                  </a:lnTo>
                  <a:lnTo>
                    <a:pt x="219838" y="317795"/>
                  </a:lnTo>
                  <a:close/>
                </a:path>
              </a:pathLst>
            </a:custGeom>
            <a:ln w="188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52183" y="2084239"/>
              <a:ext cx="84248" cy="85894"/>
            </a:xfrm>
            <a:prstGeom prst="rect">
              <a:avLst/>
            </a:prstGeom>
          </p:spPr>
        </p:pic>
      </p:grpSp>
      <p:pic>
        <p:nvPicPr>
          <p:cNvPr id="34" name="Picture 34" descr="A picture containing text, sign, dark, gauge&#10;&#10;Description automatically generated">
            <a:extLst>
              <a:ext uri="{FF2B5EF4-FFF2-40B4-BE49-F238E27FC236}">
                <a16:creationId xmlns:a16="http://schemas.microsoft.com/office/drawing/2014/main" id="{52739624-8F68-414C-9EFC-577AD583A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168" y="1383992"/>
            <a:ext cx="1893313" cy="47486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FF6E5CF-0ED7-493A-A732-ACC4BC84AC75}"/>
              </a:ext>
            </a:extLst>
          </p:cNvPr>
          <p:cNvSpPr/>
          <p:nvPr/>
        </p:nvSpPr>
        <p:spPr>
          <a:xfrm>
            <a:off x="3338880" y="1300055"/>
            <a:ext cx="3139348" cy="6241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YOUR LOGO HERE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Pivot, a quit-tobacco program, tailored for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Pivot, a quit-tobacco  program, tailored for you.</dc:title>
  <cp:revision>88</cp:revision>
  <dcterms:created xsi:type="dcterms:W3CDTF">2021-04-27T23:47:03Z</dcterms:created>
  <dcterms:modified xsi:type="dcterms:W3CDTF">2021-06-11T01:28:25Z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2021-04-27T00:00:00Z</vt:filetime>
  </property>
</Properties>
</file>