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</p:sldIdLst>
  <p:sldSz cx="54864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6E"/>
    <a:srgbClr val="3E3935"/>
    <a:srgbClr val="E3EA72"/>
    <a:srgbClr val="4A50B2"/>
    <a:srgbClr val="EF6C19"/>
    <a:srgbClr val="F46F19"/>
    <a:srgbClr val="F9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00"/>
    <p:restoredTop sz="96327"/>
  </p:normalViewPr>
  <p:slideViewPr>
    <p:cSldViewPr snapToGrid="0" snapToObjects="1">
      <p:cViewPr varScale="1">
        <p:scale>
          <a:sx n="197" d="100"/>
          <a:sy n="197" d="100"/>
        </p:scale>
        <p:origin x="192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598593"/>
            <a:ext cx="4663440" cy="1273387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21087"/>
            <a:ext cx="4114800" cy="883073"/>
          </a:xfrm>
        </p:spPr>
        <p:txBody>
          <a:bodyPr/>
          <a:lstStyle>
            <a:lvl1pPr marL="0" indent="0" algn="ctr">
              <a:buNone/>
              <a:defRPr sz="1280"/>
            </a:lvl1pPr>
            <a:lvl2pPr marL="243825" indent="0" algn="ctr">
              <a:buNone/>
              <a:defRPr sz="1067"/>
            </a:lvl2pPr>
            <a:lvl3pPr marL="487650" indent="0" algn="ctr">
              <a:buNone/>
              <a:defRPr sz="960"/>
            </a:lvl3pPr>
            <a:lvl4pPr marL="731474" indent="0" algn="ctr">
              <a:buNone/>
              <a:defRPr sz="853"/>
            </a:lvl4pPr>
            <a:lvl5pPr marL="975299" indent="0" algn="ctr">
              <a:buNone/>
              <a:defRPr sz="853"/>
            </a:lvl5pPr>
            <a:lvl6pPr marL="1219124" indent="0" algn="ctr">
              <a:buNone/>
              <a:defRPr sz="853"/>
            </a:lvl6pPr>
            <a:lvl7pPr marL="1462949" indent="0" algn="ctr">
              <a:buNone/>
              <a:defRPr sz="853"/>
            </a:lvl7pPr>
            <a:lvl8pPr marL="1706773" indent="0" algn="ctr">
              <a:buNone/>
              <a:defRPr sz="853"/>
            </a:lvl8pPr>
            <a:lvl9pPr marL="1950598" indent="0" algn="ctr">
              <a:buNone/>
              <a:defRPr sz="8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0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6205" y="194733"/>
            <a:ext cx="1183005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194733"/>
            <a:ext cx="3480435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1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3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33" y="911861"/>
            <a:ext cx="4732020" cy="15214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3" y="2447714"/>
            <a:ext cx="4732020" cy="800100"/>
          </a:xfrm>
        </p:spPr>
        <p:txBody>
          <a:bodyPr/>
          <a:lstStyle>
            <a:lvl1pPr marL="0" indent="0">
              <a:buNone/>
              <a:defRPr sz="1280">
                <a:solidFill>
                  <a:schemeClr val="tx1"/>
                </a:solidFill>
              </a:defRPr>
            </a:lvl1pPr>
            <a:lvl2pPr marL="24382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2pPr>
            <a:lvl3pPr marL="48765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3pPr>
            <a:lvl4pPr marL="73147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4pPr>
            <a:lvl5pPr marL="97529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5pPr>
            <a:lvl6pPr marL="121912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6pPr>
            <a:lvl7pPr marL="146294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7pPr>
            <a:lvl8pPr marL="1706773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8pPr>
            <a:lvl9pPr marL="1950598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0" y="973666"/>
            <a:ext cx="233172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490" y="973666"/>
            <a:ext cx="233172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4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194734"/>
            <a:ext cx="473202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5" y="896620"/>
            <a:ext cx="2321004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5" y="1336040"/>
            <a:ext cx="2321004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7490" y="896620"/>
            <a:ext cx="2332435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7490" y="1336040"/>
            <a:ext cx="2332435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6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3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1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43840"/>
            <a:ext cx="1769507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435" y="526627"/>
            <a:ext cx="2777490" cy="2599267"/>
          </a:xfrm>
        </p:spPr>
        <p:txBody>
          <a:bodyPr/>
          <a:lstStyle>
            <a:lvl1pPr>
              <a:defRPr sz="1707"/>
            </a:lvl1pPr>
            <a:lvl2pPr>
              <a:defRPr sz="1493"/>
            </a:lvl2pPr>
            <a:lvl3pPr>
              <a:defRPr sz="128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1097280"/>
            <a:ext cx="1769507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0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43840"/>
            <a:ext cx="1769507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2435" y="526627"/>
            <a:ext cx="2777490" cy="2599267"/>
          </a:xfrm>
        </p:spPr>
        <p:txBody>
          <a:bodyPr anchor="t"/>
          <a:lstStyle>
            <a:lvl1pPr marL="0" indent="0">
              <a:buNone/>
              <a:defRPr sz="1707"/>
            </a:lvl1pPr>
            <a:lvl2pPr marL="243825" indent="0">
              <a:buNone/>
              <a:defRPr sz="1493"/>
            </a:lvl2pPr>
            <a:lvl3pPr marL="487650" indent="0">
              <a:buNone/>
              <a:defRPr sz="1280"/>
            </a:lvl3pPr>
            <a:lvl4pPr marL="731474" indent="0">
              <a:buNone/>
              <a:defRPr sz="1067"/>
            </a:lvl4pPr>
            <a:lvl5pPr marL="975299" indent="0">
              <a:buNone/>
              <a:defRPr sz="1067"/>
            </a:lvl5pPr>
            <a:lvl6pPr marL="1219124" indent="0">
              <a:buNone/>
              <a:defRPr sz="1067"/>
            </a:lvl6pPr>
            <a:lvl7pPr marL="1462949" indent="0">
              <a:buNone/>
              <a:defRPr sz="1067"/>
            </a:lvl7pPr>
            <a:lvl8pPr marL="1706773" indent="0">
              <a:buNone/>
              <a:defRPr sz="1067"/>
            </a:lvl8pPr>
            <a:lvl9pPr marL="1950598" indent="0">
              <a:buNone/>
              <a:defRPr sz="10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1097280"/>
            <a:ext cx="1769507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3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194734"/>
            <a:ext cx="473202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973666"/>
            <a:ext cx="473202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6CB6D-E020-294D-9EF8-E953EF2293C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3390054"/>
            <a:ext cx="18516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8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87650" rtl="0" eaLnBrk="1" latinLnBrk="0" hangingPunct="1">
        <a:lnSpc>
          <a:spcPct val="90000"/>
        </a:lnSpc>
        <a:spcBef>
          <a:spcPct val="0"/>
        </a:spcBef>
        <a:buNone/>
        <a:defRPr sz="23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2" indent="-121912" algn="l" defTabSz="4876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493" kern="1200">
          <a:solidFill>
            <a:schemeClr val="tx1"/>
          </a:solidFill>
          <a:latin typeface="+mn-lt"/>
          <a:ea typeface="+mn-ea"/>
          <a:cs typeface="+mn-cs"/>
        </a:defRPr>
      </a:lvl1pPr>
      <a:lvl2pPr marL="36573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09562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5338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1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34103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58486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82868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2072510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1pPr>
      <a:lvl2pPr marL="243825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8765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3pPr>
      <a:lvl4pPr marL="73147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97529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2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46294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706773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1950598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1915919-6273-FA1A-7742-AA9D94B7FAB6}"/>
              </a:ext>
            </a:extLst>
          </p:cNvPr>
          <p:cNvSpPr txBox="1"/>
          <p:nvPr/>
        </p:nvSpPr>
        <p:spPr>
          <a:xfrm>
            <a:off x="282102" y="158593"/>
            <a:ext cx="2545404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Quitting smoking just got easier.</a:t>
            </a:r>
            <a:endParaRPr lang="en-US" sz="16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Introducing the Pivot </a:t>
            </a:r>
            <a:r>
              <a:rPr lang="en-US" sz="900" dirty="0" err="1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SmartSensor</a:t>
            </a:r>
            <a:endParaRPr lang="en-US" sz="9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rgbClr val="00987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 say it’s magic — we say it’s science.</a:t>
            </a:r>
            <a:endParaRPr lang="en-US" sz="900" dirty="0">
              <a:solidFill>
                <a:srgbClr val="00987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5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Pivot is the only quit smoking program with an FDA-cleared device clinically proven to help you quit smoking.</a:t>
            </a:r>
          </a:p>
          <a:p>
            <a:endParaRPr lang="en-US" sz="5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5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Want help with quitting vaping, cigars, or smokeless tobacco? We’ve got a solution for those too!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95C18A-7194-818B-F391-64DAC6DCC5BA}"/>
              </a:ext>
            </a:extLst>
          </p:cNvPr>
          <p:cNvSpPr txBox="1"/>
          <p:nvPr/>
        </p:nvSpPr>
        <p:spPr>
          <a:xfrm>
            <a:off x="1070043" y="2703068"/>
            <a:ext cx="16083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Scan the box with your phone’s camera or visit:</a:t>
            </a:r>
          </a:p>
          <a:p>
            <a:r>
              <a:rPr lang="en-US" sz="800" b="1" dirty="0" err="1">
                <a:solidFill>
                  <a:srgbClr val="00987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pivot.co</a:t>
            </a:r>
            <a:r>
              <a:rPr lang="en-US" sz="800" b="1" dirty="0">
                <a:solidFill>
                  <a:srgbClr val="00987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/URL LINK </a:t>
            </a:r>
            <a:endParaRPr lang="en-US" sz="800" dirty="0">
              <a:solidFill>
                <a:srgbClr val="00987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A1FFFABC-02AE-E7BD-A854-A7E2AC16A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204" y="2658894"/>
            <a:ext cx="505839" cy="50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5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8A64A5-7765-68C3-2104-70549CBB53FE}"/>
              </a:ext>
            </a:extLst>
          </p:cNvPr>
          <p:cNvSpPr txBox="1"/>
          <p:nvPr/>
        </p:nvSpPr>
        <p:spPr>
          <a:xfrm>
            <a:off x="275618" y="307751"/>
            <a:ext cx="2743200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Pivot now, quit </a:t>
            </a:r>
            <a:br>
              <a:rPr lang="en-US" sz="200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you’re ready.</a:t>
            </a:r>
            <a:endParaRPr lang="en-US" sz="20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Smoking • Vaping • All Tobacco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2F203E-3F3D-5AA0-641C-997EA3680A80}"/>
              </a:ext>
            </a:extLst>
          </p:cNvPr>
          <p:cNvSpPr txBox="1"/>
          <p:nvPr/>
        </p:nvSpPr>
        <p:spPr>
          <a:xfrm>
            <a:off x="275618" y="2230613"/>
            <a:ext cx="3206884" cy="977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Pivot Includes: </a:t>
            </a:r>
          </a:p>
          <a:p>
            <a:endParaRPr lang="en-US" sz="5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Pivot App </a:t>
            </a:r>
            <a:endParaRPr lang="en-US" sz="85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1" dirty="0" err="1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SmartSensor</a:t>
            </a:r>
            <a:r>
              <a:rPr lang="en-US" sz="85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85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Free supply of Nicotine Replacement Therapy (NRT)* </a:t>
            </a:r>
            <a:endParaRPr lang="en-US" sz="85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Unlimited access to personal coaching</a:t>
            </a:r>
            <a:r>
              <a:rPr lang="en-US" sz="85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Online community</a:t>
            </a:r>
            <a:endParaRPr lang="en-US" sz="85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8AA681-473E-1EF7-7603-00DE9C7FF351}"/>
              </a:ext>
            </a:extLst>
          </p:cNvPr>
          <p:cNvSpPr txBox="1"/>
          <p:nvPr/>
        </p:nvSpPr>
        <p:spPr>
          <a:xfrm>
            <a:off x="275617" y="3257516"/>
            <a:ext cx="299936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" i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*NRT and the Pivot </a:t>
            </a:r>
            <a:r>
              <a:rPr lang="en-US" sz="600" i="1" dirty="0" err="1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SmartSensor</a:t>
            </a:r>
            <a:r>
              <a:rPr lang="en-US" sz="600" i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only available to those who smoke cigarettes.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20E800-A28E-0D72-F876-F90587ECFDDF}"/>
              </a:ext>
            </a:extLst>
          </p:cNvPr>
          <p:cNvSpPr txBox="1"/>
          <p:nvPr/>
        </p:nvSpPr>
        <p:spPr>
          <a:xfrm>
            <a:off x="3579778" y="2448287"/>
            <a:ext cx="155318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800" dirty="0" err="1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www.pivot.co</a:t>
            </a:r>
            <a:r>
              <a:rPr lang="en-US" sz="80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/URL LINK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7BE773-5100-BBA8-2F6A-20F9F0D8E8E0}"/>
              </a:ext>
            </a:extLst>
          </p:cNvPr>
          <p:cNvSpPr txBox="1"/>
          <p:nvPr/>
        </p:nvSpPr>
        <p:spPr>
          <a:xfrm>
            <a:off x="3482502" y="2770995"/>
            <a:ext cx="1721794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800" b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Access Code: </a:t>
            </a:r>
            <a:r>
              <a:rPr lang="en-US" sz="800" b="1" dirty="0">
                <a:solidFill>
                  <a:srgbClr val="00987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[CODE]</a:t>
            </a:r>
            <a:endParaRPr lang="en-US" sz="800" dirty="0">
              <a:solidFill>
                <a:srgbClr val="3E3A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750" i="1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Questions? </a:t>
            </a:r>
            <a:r>
              <a:rPr lang="en-US" sz="75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us a call at </a:t>
            </a:r>
          </a:p>
          <a:p>
            <a:pPr algn="r"/>
            <a:r>
              <a:rPr lang="en-US" sz="750" dirty="0">
                <a:solidFill>
                  <a:srgbClr val="3E3A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855-374-7727!</a:t>
            </a:r>
          </a:p>
        </p:txBody>
      </p:sp>
      <p:pic>
        <p:nvPicPr>
          <p:cNvPr id="17" name="Picture 26">
            <a:extLst>
              <a:ext uri="{FF2B5EF4-FFF2-40B4-BE49-F238E27FC236}">
                <a16:creationId xmlns:a16="http://schemas.microsoft.com/office/drawing/2014/main" id="{05FDF005-83CD-42D4-BC9D-92731B6F94C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675449" y="377245"/>
            <a:ext cx="536214" cy="12616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96DEF24-8206-FDE9-D5D5-6F3AB5F75BD3}"/>
              </a:ext>
            </a:extLst>
          </p:cNvPr>
          <p:cNvSpPr/>
          <p:nvPr/>
        </p:nvSpPr>
        <p:spPr>
          <a:xfrm>
            <a:off x="4286656" y="377245"/>
            <a:ext cx="846305" cy="12616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latin typeface="Arial"/>
                <a:cs typeface="Arial"/>
              </a:rPr>
              <a:t>YOUR LOGO HERE</a:t>
            </a:r>
          </a:p>
        </p:txBody>
      </p:sp>
    </p:spTree>
    <p:extLst>
      <p:ext uri="{BB962C8B-B14F-4D97-AF65-F5344CB8AC3E}">
        <p14:creationId xmlns:p14="http://schemas.microsoft.com/office/powerpoint/2010/main" val="565745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1671</TotalTime>
  <Words>154</Words>
  <Application>Microsoft Macintosh PowerPoint</Application>
  <PresentationFormat>Custom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Scott</dc:creator>
  <cp:lastModifiedBy>Katlyn Wolinski</cp:lastModifiedBy>
  <cp:revision>13</cp:revision>
  <dcterms:created xsi:type="dcterms:W3CDTF">2021-12-14T17:42:28Z</dcterms:created>
  <dcterms:modified xsi:type="dcterms:W3CDTF">2022-11-07T20:11:58Z</dcterms:modified>
</cp:coreProperties>
</file>