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2344400" cy="6172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>
        <p:scale>
          <a:sx n="107" d="100"/>
          <a:sy n="107" d="100"/>
        </p:scale>
        <p:origin x="-10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010127"/>
            <a:ext cx="9258300" cy="214884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241834"/>
            <a:ext cx="9258300" cy="1490186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0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28613"/>
            <a:ext cx="2661761" cy="5230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28613"/>
            <a:ext cx="7830979" cy="5230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0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538765"/>
            <a:ext cx="10647045" cy="256746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130517"/>
            <a:ext cx="10647045" cy="1350168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643063"/>
            <a:ext cx="5246370" cy="3916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643063"/>
            <a:ext cx="5246370" cy="3916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28613"/>
            <a:ext cx="10647045" cy="11930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513047"/>
            <a:ext cx="5222259" cy="741521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254568"/>
            <a:ext cx="5222259" cy="3316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513047"/>
            <a:ext cx="5247978" cy="741521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254568"/>
            <a:ext cx="5247978" cy="3316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0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11480"/>
            <a:ext cx="3981390" cy="144018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888683"/>
            <a:ext cx="6249353" cy="438626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1851660"/>
            <a:ext cx="3981390" cy="34304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11480"/>
            <a:ext cx="3981390" cy="144018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888683"/>
            <a:ext cx="6249353" cy="438626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1851660"/>
            <a:ext cx="3981390" cy="34304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28613"/>
            <a:ext cx="10647045" cy="11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643063"/>
            <a:ext cx="10647045" cy="391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5720715"/>
            <a:ext cx="277749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EA74-E82B-5A48-8E55-E10FC1CB5E0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5720715"/>
            <a:ext cx="4166235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5720715"/>
            <a:ext cx="277749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9836-AF51-A74D-8984-D49902F8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7A98DF-CE6B-4A67-A20F-D037346063EC}"/>
              </a:ext>
            </a:extLst>
          </p:cNvPr>
          <p:cNvSpPr txBox="1"/>
          <p:nvPr/>
        </p:nvSpPr>
        <p:spPr>
          <a:xfrm>
            <a:off x="1348752" y="4764531"/>
            <a:ext cx="2178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7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 Eligibility Language]. </a:t>
            </a:r>
            <a:r>
              <a:rPr lang="en-US" sz="1200" dirty="0">
                <a:solidFill>
                  <a:srgbClr val="3E3A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the QR code with your phone or visit </a:t>
            </a:r>
            <a:r>
              <a:rPr lang="en-US" sz="1200" b="1" dirty="0" err="1">
                <a:solidFill>
                  <a:srgbClr val="00987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pivot.co</a:t>
            </a:r>
            <a:endParaRPr lang="en-US" sz="1200" dirty="0">
              <a:solidFill>
                <a:srgbClr val="3E3A3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EF88EE02-6A87-79F2-0B74-2F9CD2DCF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5" y="4764531"/>
            <a:ext cx="638742" cy="638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075B5-EAD7-0C3E-12DA-3ACE6F61B990}"/>
              </a:ext>
            </a:extLst>
          </p:cNvPr>
          <p:cNvSpPr txBox="1"/>
          <p:nvPr/>
        </p:nvSpPr>
        <p:spPr>
          <a:xfrm>
            <a:off x="4690753" y="4487532"/>
            <a:ext cx="29628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97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 Eligibility Language]</a:t>
            </a:r>
            <a:endParaRPr lang="en-US" sz="1200" dirty="0">
              <a:solidFill>
                <a:srgbClr val="3E3A3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2791C3-47DC-5C5D-0F69-D94EB7BB438B}"/>
              </a:ext>
            </a:extLst>
          </p:cNvPr>
          <p:cNvSpPr/>
          <p:nvPr/>
        </p:nvSpPr>
        <p:spPr>
          <a:xfrm>
            <a:off x="6172199" y="2173184"/>
            <a:ext cx="1542837" cy="3935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/>
                <a:cs typeface="Arial"/>
              </a:rPr>
              <a:t>YOUR LOGO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48060-00F9-AAE9-0094-D6ECF62E6366}"/>
              </a:ext>
            </a:extLst>
          </p:cNvPr>
          <p:cNvSpPr/>
          <p:nvPr/>
        </p:nvSpPr>
        <p:spPr>
          <a:xfrm>
            <a:off x="10314708" y="387732"/>
            <a:ext cx="1228107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latin typeface="Arial"/>
                <a:cs typeface="Arial"/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43601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A219B0-20B3-A071-37AD-8B72FC09976E}"/>
              </a:ext>
            </a:extLst>
          </p:cNvPr>
          <p:cNvSpPr txBox="1"/>
          <p:nvPr/>
        </p:nvSpPr>
        <p:spPr>
          <a:xfrm>
            <a:off x="9602103" y="4764531"/>
            <a:ext cx="2178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7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 Eligibility Language]. </a:t>
            </a:r>
            <a:r>
              <a:rPr lang="en-US" sz="1200" dirty="0">
                <a:solidFill>
                  <a:srgbClr val="3E3A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the QR code with your phone or visit </a:t>
            </a:r>
            <a:r>
              <a:rPr lang="en-US" sz="1200" b="1" dirty="0" err="1">
                <a:solidFill>
                  <a:srgbClr val="00987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pivot.co</a:t>
            </a:r>
            <a:endParaRPr lang="en-US" sz="1200" dirty="0">
              <a:solidFill>
                <a:srgbClr val="3E3A3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BCAB9072-0AC8-2CA3-3040-5EEC5192C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236" y="4764531"/>
            <a:ext cx="638742" cy="6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</TotalTime>
  <Words>45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Scott</dc:creator>
  <cp:lastModifiedBy>Alexis Scott</cp:lastModifiedBy>
  <cp:revision>1</cp:revision>
  <dcterms:created xsi:type="dcterms:W3CDTF">2023-12-16T00:40:26Z</dcterms:created>
  <dcterms:modified xsi:type="dcterms:W3CDTF">2023-12-16T01:32:13Z</dcterms:modified>
</cp:coreProperties>
</file>