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8229600" cy="1051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98"/>
    <p:restoredTop sz="94694"/>
  </p:normalViewPr>
  <p:slideViewPr>
    <p:cSldViewPr snapToGrid="0" snapToObjects="1">
      <p:cViewPr varScale="1">
        <p:scale>
          <a:sx n="76" d="100"/>
          <a:sy n="76" d="100"/>
        </p:scale>
        <p:origin x="30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B6EE4-062A-E842-93BD-8673A24ED17E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1143000"/>
            <a:ext cx="2416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A83B9-ACE6-9947-9F5D-2E28F850C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0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1128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1pPr>
    <a:lvl2pPr marL="535564" algn="l" defTabSz="1071128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2pPr>
    <a:lvl3pPr marL="1071128" algn="l" defTabSz="1071128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3pPr>
    <a:lvl4pPr marL="1606692" algn="l" defTabSz="1071128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4pPr>
    <a:lvl5pPr marL="2142256" algn="l" defTabSz="1071128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5pPr>
    <a:lvl6pPr marL="2677820" algn="l" defTabSz="1071128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6pPr>
    <a:lvl7pPr marL="3213384" algn="l" defTabSz="1071128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7pPr>
    <a:lvl8pPr marL="3748949" algn="l" defTabSz="1071128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8pPr>
    <a:lvl9pPr marL="4284513" algn="l" defTabSz="1071128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1A83B9-ACE6-9947-9F5D-2E28F850C2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0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720956"/>
            <a:ext cx="6995160" cy="366098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523125"/>
            <a:ext cx="6172200" cy="2538835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4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3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559858"/>
            <a:ext cx="1774508" cy="89114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559858"/>
            <a:ext cx="5220653" cy="89114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2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3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621600"/>
            <a:ext cx="7098030" cy="437419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7037179"/>
            <a:ext cx="7098030" cy="2300287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/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6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799291"/>
            <a:ext cx="3497580" cy="6672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799291"/>
            <a:ext cx="3497580" cy="6672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59861"/>
            <a:ext cx="7098030" cy="20325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577783"/>
            <a:ext cx="3481506" cy="1263332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3841115"/>
            <a:ext cx="3481506" cy="56497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577783"/>
            <a:ext cx="3498652" cy="1263332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3841115"/>
            <a:ext cx="3498652" cy="56497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9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1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2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01040"/>
            <a:ext cx="2654260" cy="245364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514054"/>
            <a:ext cx="4166235" cy="7472892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154680"/>
            <a:ext cx="2654260" cy="5844435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8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01040"/>
            <a:ext cx="2654260" cy="245364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514054"/>
            <a:ext cx="4166235" cy="7472892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154680"/>
            <a:ext cx="2654260" cy="5844435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4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559861"/>
            <a:ext cx="7098030" cy="2032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799291"/>
            <a:ext cx="7098030" cy="6672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9746406"/>
            <a:ext cx="185166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2D7BE-8BFE-9941-9C15-1929F687BC8A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9746406"/>
            <a:ext cx="277749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9746406"/>
            <a:ext cx="185166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BD5D7-A3F5-7745-B938-974E39C97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3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4C7B748-2A0F-574D-8CC2-5087A582A64F}"/>
              </a:ext>
            </a:extLst>
          </p:cNvPr>
          <p:cNvSpPr/>
          <p:nvPr/>
        </p:nvSpPr>
        <p:spPr>
          <a:xfrm>
            <a:off x="2022438" y="3708338"/>
            <a:ext cx="1572774" cy="401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/>
                <a:cs typeface="Arial"/>
              </a:rPr>
              <a:t>YOUR LOGO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011670-FAA7-FB1B-3502-A97745C66A3C}"/>
              </a:ext>
            </a:extLst>
          </p:cNvPr>
          <p:cNvSpPr txBox="1"/>
          <p:nvPr/>
        </p:nvSpPr>
        <p:spPr>
          <a:xfrm>
            <a:off x="4649119" y="7366755"/>
            <a:ext cx="25691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009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[Custom Eligibility Language]</a:t>
            </a:r>
            <a:endParaRPr lang="en-US" sz="1300" b="1" dirty="0">
              <a:solidFill>
                <a:srgbClr val="00978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Scan the QR code with your phone or visit </a:t>
            </a:r>
            <a:r>
              <a:rPr lang="en-US" sz="1300" b="1" dirty="0" err="1">
                <a:solidFill>
                  <a:srgbClr val="00987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pivot.co</a:t>
            </a:r>
            <a:endParaRPr lang="en-US" sz="13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BAF1E145-D293-983D-5851-38E7B86CEB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9119" y="5962937"/>
            <a:ext cx="1054993" cy="105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182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21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Scott</dc:creator>
  <cp:lastModifiedBy>Alexis Scott</cp:lastModifiedBy>
  <cp:revision>13</cp:revision>
  <dcterms:created xsi:type="dcterms:W3CDTF">2022-03-15T18:37:07Z</dcterms:created>
  <dcterms:modified xsi:type="dcterms:W3CDTF">2023-12-15T23:22:39Z</dcterms:modified>
</cp:coreProperties>
</file>