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937500" cy="66198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E3935"/>
    <a:srgbClr val="E3EA72"/>
    <a:srgbClr val="4A50B2"/>
    <a:srgbClr val="F9F9FB"/>
    <a:srgbClr val="EF6C19"/>
    <a:srgbClr val="008F6E"/>
    <a:srgbClr val="F46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/>
    <p:restoredTop sz="96327"/>
  </p:normalViewPr>
  <p:slideViewPr>
    <p:cSldViewPr snapToGrid="0" snapToObjects="1">
      <p:cViewPr varScale="1">
        <p:scale>
          <a:sx n="175" d="100"/>
          <a:sy n="175" d="100"/>
        </p:scale>
        <p:origin x="1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1083392"/>
            <a:ext cx="6746875" cy="2304697"/>
          </a:xfrm>
        </p:spPr>
        <p:txBody>
          <a:bodyPr anchor="b"/>
          <a:lstStyle>
            <a:lvl1pPr algn="ctr">
              <a:defRPr sz="52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188" y="3476967"/>
            <a:ext cx="5953125" cy="1598270"/>
          </a:xfrm>
        </p:spPr>
        <p:txBody>
          <a:bodyPr/>
          <a:lstStyle>
            <a:lvl1pPr marL="0" indent="0" algn="ctr">
              <a:buNone/>
              <a:defRPr sz="2083"/>
            </a:lvl1pPr>
            <a:lvl2pPr marL="396895" indent="0" algn="ctr">
              <a:buNone/>
              <a:defRPr sz="1736"/>
            </a:lvl2pPr>
            <a:lvl3pPr marL="793791" indent="0" algn="ctr">
              <a:buNone/>
              <a:defRPr sz="1563"/>
            </a:lvl3pPr>
            <a:lvl4pPr marL="1190686" indent="0" algn="ctr">
              <a:buNone/>
              <a:defRPr sz="1389"/>
            </a:lvl4pPr>
            <a:lvl5pPr marL="1587581" indent="0" algn="ctr">
              <a:buNone/>
              <a:defRPr sz="1389"/>
            </a:lvl5pPr>
            <a:lvl6pPr marL="1984477" indent="0" algn="ctr">
              <a:buNone/>
              <a:defRPr sz="1389"/>
            </a:lvl6pPr>
            <a:lvl7pPr marL="2381372" indent="0" algn="ctr">
              <a:buNone/>
              <a:defRPr sz="1389"/>
            </a:lvl7pPr>
            <a:lvl8pPr marL="2778267" indent="0" algn="ctr">
              <a:buNone/>
              <a:defRPr sz="1389"/>
            </a:lvl8pPr>
            <a:lvl9pPr marL="3175163" indent="0" algn="ctr">
              <a:buNone/>
              <a:defRPr sz="13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80274" y="352447"/>
            <a:ext cx="1711523" cy="5610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703" y="352447"/>
            <a:ext cx="5035352" cy="5610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9" y="1650373"/>
            <a:ext cx="6846094" cy="2753684"/>
          </a:xfrm>
        </p:spPr>
        <p:txBody>
          <a:bodyPr anchor="b"/>
          <a:lstStyle>
            <a:lvl1pPr>
              <a:defRPr sz="52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569" y="4430108"/>
            <a:ext cx="6846094" cy="1448097"/>
          </a:xfrm>
        </p:spPr>
        <p:txBody>
          <a:bodyPr/>
          <a:lstStyle>
            <a:lvl1pPr marL="0" indent="0">
              <a:buNone/>
              <a:defRPr sz="2083">
                <a:solidFill>
                  <a:schemeClr val="tx1"/>
                </a:solidFill>
              </a:defRPr>
            </a:lvl1pPr>
            <a:lvl2pPr marL="396895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2pPr>
            <a:lvl3pPr marL="793791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3pPr>
            <a:lvl4pPr marL="119068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58758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19844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38137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277826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17516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703" y="1762235"/>
            <a:ext cx="3373438" cy="420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359" y="1762235"/>
            <a:ext cx="3373438" cy="420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7" y="352448"/>
            <a:ext cx="6846094" cy="1279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38" y="1622789"/>
            <a:ext cx="3357934" cy="795304"/>
          </a:xfrm>
        </p:spPr>
        <p:txBody>
          <a:bodyPr anchor="b"/>
          <a:lstStyle>
            <a:lvl1pPr marL="0" indent="0">
              <a:buNone/>
              <a:defRPr sz="2083" b="1"/>
            </a:lvl1pPr>
            <a:lvl2pPr marL="396895" indent="0">
              <a:buNone/>
              <a:defRPr sz="1736" b="1"/>
            </a:lvl2pPr>
            <a:lvl3pPr marL="793791" indent="0">
              <a:buNone/>
              <a:defRPr sz="1563" b="1"/>
            </a:lvl3pPr>
            <a:lvl4pPr marL="1190686" indent="0">
              <a:buNone/>
              <a:defRPr sz="1389" b="1"/>
            </a:lvl4pPr>
            <a:lvl5pPr marL="1587581" indent="0">
              <a:buNone/>
              <a:defRPr sz="1389" b="1"/>
            </a:lvl5pPr>
            <a:lvl6pPr marL="1984477" indent="0">
              <a:buNone/>
              <a:defRPr sz="1389" b="1"/>
            </a:lvl6pPr>
            <a:lvl7pPr marL="2381372" indent="0">
              <a:buNone/>
              <a:defRPr sz="1389" b="1"/>
            </a:lvl7pPr>
            <a:lvl8pPr marL="2778267" indent="0">
              <a:buNone/>
              <a:defRPr sz="1389" b="1"/>
            </a:lvl8pPr>
            <a:lvl9pPr marL="3175163" indent="0">
              <a:buNone/>
              <a:defRPr sz="13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" y="2418093"/>
            <a:ext cx="3357934" cy="355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8360" y="1622789"/>
            <a:ext cx="3374471" cy="795304"/>
          </a:xfrm>
        </p:spPr>
        <p:txBody>
          <a:bodyPr anchor="b"/>
          <a:lstStyle>
            <a:lvl1pPr marL="0" indent="0">
              <a:buNone/>
              <a:defRPr sz="2083" b="1"/>
            </a:lvl1pPr>
            <a:lvl2pPr marL="396895" indent="0">
              <a:buNone/>
              <a:defRPr sz="1736" b="1"/>
            </a:lvl2pPr>
            <a:lvl3pPr marL="793791" indent="0">
              <a:buNone/>
              <a:defRPr sz="1563" b="1"/>
            </a:lvl3pPr>
            <a:lvl4pPr marL="1190686" indent="0">
              <a:buNone/>
              <a:defRPr sz="1389" b="1"/>
            </a:lvl4pPr>
            <a:lvl5pPr marL="1587581" indent="0">
              <a:buNone/>
              <a:defRPr sz="1389" b="1"/>
            </a:lvl5pPr>
            <a:lvl6pPr marL="1984477" indent="0">
              <a:buNone/>
              <a:defRPr sz="1389" b="1"/>
            </a:lvl6pPr>
            <a:lvl7pPr marL="2381372" indent="0">
              <a:buNone/>
              <a:defRPr sz="1389" b="1"/>
            </a:lvl7pPr>
            <a:lvl8pPr marL="2778267" indent="0">
              <a:buNone/>
              <a:defRPr sz="1389" b="1"/>
            </a:lvl8pPr>
            <a:lvl9pPr marL="3175163" indent="0">
              <a:buNone/>
              <a:defRPr sz="13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8360" y="2418093"/>
            <a:ext cx="3374471" cy="355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7" y="441325"/>
            <a:ext cx="2560050" cy="1544638"/>
          </a:xfrm>
        </p:spPr>
        <p:txBody>
          <a:bodyPr anchor="b"/>
          <a:lstStyle>
            <a:lvl1pPr>
              <a:defRPr sz="27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472" y="953141"/>
            <a:ext cx="4018359" cy="4704402"/>
          </a:xfrm>
        </p:spPr>
        <p:txBody>
          <a:bodyPr/>
          <a:lstStyle>
            <a:lvl1pPr>
              <a:defRPr sz="2778"/>
            </a:lvl1pPr>
            <a:lvl2pPr>
              <a:defRPr sz="2431"/>
            </a:lvl2pPr>
            <a:lvl3pPr>
              <a:defRPr sz="2083"/>
            </a:lvl3pPr>
            <a:lvl4pPr>
              <a:defRPr sz="1736"/>
            </a:lvl4pPr>
            <a:lvl5pPr>
              <a:defRPr sz="1736"/>
            </a:lvl5pPr>
            <a:lvl6pPr>
              <a:defRPr sz="1736"/>
            </a:lvl6pPr>
            <a:lvl7pPr>
              <a:defRPr sz="1736"/>
            </a:lvl7pPr>
            <a:lvl8pPr>
              <a:defRPr sz="1736"/>
            </a:lvl8pPr>
            <a:lvl9pPr>
              <a:defRPr sz="17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737" y="1985963"/>
            <a:ext cx="2560050" cy="3679241"/>
          </a:xfrm>
        </p:spPr>
        <p:txBody>
          <a:bodyPr/>
          <a:lstStyle>
            <a:lvl1pPr marL="0" indent="0">
              <a:buNone/>
              <a:defRPr sz="1389"/>
            </a:lvl1pPr>
            <a:lvl2pPr marL="396895" indent="0">
              <a:buNone/>
              <a:defRPr sz="1215"/>
            </a:lvl2pPr>
            <a:lvl3pPr marL="793791" indent="0">
              <a:buNone/>
              <a:defRPr sz="1042"/>
            </a:lvl3pPr>
            <a:lvl4pPr marL="1190686" indent="0">
              <a:buNone/>
              <a:defRPr sz="868"/>
            </a:lvl4pPr>
            <a:lvl5pPr marL="1587581" indent="0">
              <a:buNone/>
              <a:defRPr sz="868"/>
            </a:lvl5pPr>
            <a:lvl6pPr marL="1984477" indent="0">
              <a:buNone/>
              <a:defRPr sz="868"/>
            </a:lvl6pPr>
            <a:lvl7pPr marL="2381372" indent="0">
              <a:buNone/>
              <a:defRPr sz="868"/>
            </a:lvl7pPr>
            <a:lvl8pPr marL="2778267" indent="0">
              <a:buNone/>
              <a:defRPr sz="868"/>
            </a:lvl8pPr>
            <a:lvl9pPr marL="3175163" indent="0">
              <a:buNone/>
              <a:defRPr sz="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7" y="441325"/>
            <a:ext cx="2560050" cy="1544638"/>
          </a:xfrm>
        </p:spPr>
        <p:txBody>
          <a:bodyPr anchor="b"/>
          <a:lstStyle>
            <a:lvl1pPr>
              <a:defRPr sz="27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74472" y="953141"/>
            <a:ext cx="4018359" cy="4704402"/>
          </a:xfrm>
        </p:spPr>
        <p:txBody>
          <a:bodyPr anchor="t"/>
          <a:lstStyle>
            <a:lvl1pPr marL="0" indent="0">
              <a:buNone/>
              <a:defRPr sz="2778"/>
            </a:lvl1pPr>
            <a:lvl2pPr marL="396895" indent="0">
              <a:buNone/>
              <a:defRPr sz="2431"/>
            </a:lvl2pPr>
            <a:lvl3pPr marL="793791" indent="0">
              <a:buNone/>
              <a:defRPr sz="2083"/>
            </a:lvl3pPr>
            <a:lvl4pPr marL="1190686" indent="0">
              <a:buNone/>
              <a:defRPr sz="1736"/>
            </a:lvl4pPr>
            <a:lvl5pPr marL="1587581" indent="0">
              <a:buNone/>
              <a:defRPr sz="1736"/>
            </a:lvl5pPr>
            <a:lvl6pPr marL="1984477" indent="0">
              <a:buNone/>
              <a:defRPr sz="1736"/>
            </a:lvl6pPr>
            <a:lvl7pPr marL="2381372" indent="0">
              <a:buNone/>
              <a:defRPr sz="1736"/>
            </a:lvl7pPr>
            <a:lvl8pPr marL="2778267" indent="0">
              <a:buNone/>
              <a:defRPr sz="1736"/>
            </a:lvl8pPr>
            <a:lvl9pPr marL="3175163" indent="0">
              <a:buNone/>
              <a:defRPr sz="17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737" y="1985963"/>
            <a:ext cx="2560050" cy="3679241"/>
          </a:xfrm>
        </p:spPr>
        <p:txBody>
          <a:bodyPr/>
          <a:lstStyle>
            <a:lvl1pPr marL="0" indent="0">
              <a:buNone/>
              <a:defRPr sz="1389"/>
            </a:lvl1pPr>
            <a:lvl2pPr marL="396895" indent="0">
              <a:buNone/>
              <a:defRPr sz="1215"/>
            </a:lvl2pPr>
            <a:lvl3pPr marL="793791" indent="0">
              <a:buNone/>
              <a:defRPr sz="1042"/>
            </a:lvl3pPr>
            <a:lvl4pPr marL="1190686" indent="0">
              <a:buNone/>
              <a:defRPr sz="868"/>
            </a:lvl4pPr>
            <a:lvl5pPr marL="1587581" indent="0">
              <a:buNone/>
              <a:defRPr sz="868"/>
            </a:lvl5pPr>
            <a:lvl6pPr marL="1984477" indent="0">
              <a:buNone/>
              <a:defRPr sz="868"/>
            </a:lvl6pPr>
            <a:lvl7pPr marL="2381372" indent="0">
              <a:buNone/>
              <a:defRPr sz="868"/>
            </a:lvl7pPr>
            <a:lvl8pPr marL="2778267" indent="0">
              <a:buNone/>
              <a:defRPr sz="868"/>
            </a:lvl8pPr>
            <a:lvl9pPr marL="3175163" indent="0">
              <a:buNone/>
              <a:defRPr sz="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03" y="352448"/>
            <a:ext cx="6846094" cy="127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03" y="1762235"/>
            <a:ext cx="6846094" cy="420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703" y="6135645"/>
            <a:ext cx="1785938" cy="35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CB6D-E020-294D-9EF8-E953EF2293C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9297" y="6135645"/>
            <a:ext cx="2678906" cy="35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5859" y="6135645"/>
            <a:ext cx="1785938" cy="35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58E5-8050-2F41-A2F3-635701FC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3791" rtl="0" eaLnBrk="1" latinLnBrk="0" hangingPunct="1">
        <a:lnSpc>
          <a:spcPct val="90000"/>
        </a:lnSpc>
        <a:spcBef>
          <a:spcPct val="0"/>
        </a:spcBef>
        <a:buNone/>
        <a:defRPr sz="3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448" indent="-198448" algn="l" defTabSz="793791" rtl="0" eaLnBrk="1" latinLnBrk="0" hangingPunct="1">
        <a:lnSpc>
          <a:spcPct val="90000"/>
        </a:lnSpc>
        <a:spcBef>
          <a:spcPts val="868"/>
        </a:spcBef>
        <a:buFont typeface="Arial" panose="020B0604020202020204" pitchFamily="34" charset="0"/>
        <a:buChar char="•"/>
        <a:defRPr sz="2431" kern="1200">
          <a:solidFill>
            <a:schemeClr val="tx1"/>
          </a:solidFill>
          <a:latin typeface="+mn-lt"/>
          <a:ea typeface="+mn-ea"/>
          <a:cs typeface="+mn-cs"/>
        </a:defRPr>
      </a:lvl1pPr>
      <a:lvl2pPr marL="595343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2pPr>
      <a:lvl3pPr marL="992238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89134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786029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2182924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579820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976715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373610" indent="-198448" algn="l" defTabSz="793791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1pPr>
      <a:lvl2pPr marL="396895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2pPr>
      <a:lvl3pPr marL="793791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190686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587581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1984477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381372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778267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175163" algn="l" defTabSz="793791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pivot.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hlinkClick r:id="rId3"/>
            <a:extLst>
              <a:ext uri="{FF2B5EF4-FFF2-40B4-BE49-F238E27FC236}">
                <a16:creationId xmlns:a16="http://schemas.microsoft.com/office/drawing/2014/main" id="{FDE5FA08-D190-4C4A-8808-FCEFCD374370}"/>
              </a:ext>
            </a:extLst>
          </p:cNvPr>
          <p:cNvSpPr/>
          <p:nvPr/>
        </p:nvSpPr>
        <p:spPr>
          <a:xfrm>
            <a:off x="375947" y="3949937"/>
            <a:ext cx="3116139" cy="6208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A378EB-7684-4047-B6D6-21C59CA5B547}"/>
              </a:ext>
            </a:extLst>
          </p:cNvPr>
          <p:cNvSpPr/>
          <p:nvPr/>
        </p:nvSpPr>
        <p:spPr>
          <a:xfrm>
            <a:off x="1685061" y="594142"/>
            <a:ext cx="1646439" cy="368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/>
                <a:cs typeface="Arial"/>
              </a:rPr>
              <a:t>YOUR LOGO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6FB60-6DB3-9AC3-BCD4-7BFE7B2FB11B}"/>
              </a:ext>
            </a:extLst>
          </p:cNvPr>
          <p:cNvSpPr txBox="1"/>
          <p:nvPr/>
        </p:nvSpPr>
        <p:spPr>
          <a:xfrm>
            <a:off x="375947" y="3397022"/>
            <a:ext cx="3970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5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10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16</cp:revision>
  <dcterms:created xsi:type="dcterms:W3CDTF">2021-12-14T17:42:28Z</dcterms:created>
  <dcterms:modified xsi:type="dcterms:W3CDTF">2023-12-15T23:02:22Z</dcterms:modified>
</cp:coreProperties>
</file>