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6E"/>
    <a:srgbClr val="008F6D"/>
    <a:srgbClr val="E3E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2"/>
    <p:restoredTop sz="94726"/>
  </p:normalViewPr>
  <p:slideViewPr>
    <p:cSldViewPr snapToGrid="0">
      <p:cViewPr varScale="1">
        <p:scale>
          <a:sx n="154" d="100"/>
          <a:sy n="154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E838B-E60F-8942-9BAC-F1E4B8BD9AFC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122B2-D3CE-5947-8845-B7DF615AF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3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122B2-D3CE-5947-8845-B7DF615AF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2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5B43-B3C8-3302-BE21-F003F7E6A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1D2F9-D3B7-DA91-BFFA-6B67C42CE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006F9-F217-7BFE-ED5D-8A946F3C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C8149-1880-530E-C24E-B6DD7BFC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3460-0E3B-4D83-E4DF-B5BD0C08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4301-4BE7-9545-BD03-476EE969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3CABE-23B8-3377-DCC3-711871E6D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F38D1-17CB-A120-8D75-67B514C0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63F64-E237-544B-CB60-94CAB3FD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B1D72-5461-F72F-295E-8C7C8EE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8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17DA8-075B-3759-3A67-5DA2E657C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8EB47-1CFD-BAD5-77F5-3D915BC18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47392-D098-E852-DCE2-D539102F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DEFD7-7CE5-F3D3-9C64-23DE46BF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960AF-4A8A-E4E9-6659-60061BDA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1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FA4A-6AF2-78D0-32A4-B2729438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43793-B04E-D060-EF4A-5716CFEDF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D88D3-E434-8DBD-D43E-799C8614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A8C8B-09D6-FA36-0047-9044329D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A68D3-C794-29A5-EAD6-367803EB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0B60-3F60-212D-30AE-F781BC50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215F-A8DA-161D-4231-CA8810567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9E327-1791-B103-C203-F298DDC3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644F6-1E2F-9E3A-12E2-052AFCF1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90D8E-5B77-345B-5C25-77E9D0E0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1D65-11D5-B160-C7A4-55DB472D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E5D1-1476-310E-F8FD-DEC283C91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12CA2-E640-B25B-96DC-66B89603C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D67D6-19D8-D6D6-878C-3F967952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EEB5-1F5D-34F0-4948-58E3FBEC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F3893-58BB-4531-81A5-45A521F1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AA07-5A13-B24E-3EF8-06B4EAB9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10586-2AAD-7282-3809-B58112F0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487BD-37A2-938D-80B2-619461F47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500C5-5950-48AC-1B2E-F2E5191E6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30086-E54A-CDB8-EBA2-50E581826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C34F9-8CAE-4E61-FD4F-40731769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32B71-EB53-AD86-C7F8-00AC3D0A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9D422-B3D3-3427-F2AC-0DC42618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6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FC0E-E6AE-1B5F-5650-E29E4771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40A78-E8B3-AB14-466C-52D8DFAE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C26D2-E830-151B-CEA1-CCF08630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21C42-66D9-EAFD-8C37-D850CE27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83CB0-8A59-621E-A252-C24151BC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626C-67CA-F145-8B73-76D23035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80E37-D11C-B531-7541-07FB375D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18F5-A16B-A079-8AC2-739E67C8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D1D06-EF45-6E59-ADF3-ED4344A3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EAE21-D80B-2FFB-DD01-BDFE18BDE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5F3C1-FFD9-4370-1E12-CF7B924E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EC18-BAF0-C234-1CF0-C48A87F9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ECEAB-C37D-62A8-645F-CAB8DA10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402F-3FB3-1200-E9BE-0C6F7FC2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BF842-9F0D-20EF-0A07-FCF5CB2E2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2A318-79BA-5AA8-D1A0-4CF175A4F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54BCB-92F1-6F92-C3C8-34A76348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C3291-FC64-C1E3-339E-3414FB4B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C7080-AFBE-E47F-5970-E6B61C40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5E308-0FD6-5F9B-10D0-58E233E3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AED9D-BDCC-5904-0ED3-ACB509451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CEF8D-B1D0-4698-8659-52B90A0C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6BE40-E166-9C42-A9EF-D24E6F5FC53B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5CA2-1A82-ADED-860F-96954B47A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FFC3-A6AB-8A23-2F2E-2CE1B4A1F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A0997-062B-3F49-90EA-CD0D237CD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A5820-0837-36A6-EC30-93D07D12AD0A}"/>
              </a:ext>
            </a:extLst>
          </p:cNvPr>
          <p:cNvSpPr/>
          <p:nvPr/>
        </p:nvSpPr>
        <p:spPr>
          <a:xfrm>
            <a:off x="2251224" y="705918"/>
            <a:ext cx="1931572" cy="4529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YOUR LOGO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1634B-C4FD-D49A-24B9-4645A7B6C120}"/>
              </a:ext>
            </a:extLst>
          </p:cNvPr>
          <p:cNvSpPr/>
          <p:nvPr/>
        </p:nvSpPr>
        <p:spPr>
          <a:xfrm>
            <a:off x="1903948" y="4028986"/>
            <a:ext cx="3665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sign up online, scan the QR code with your phone’s camera or visit </a:t>
            </a:r>
            <a:r>
              <a:rPr lang="en-US" sz="1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pivot.co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more.</a:t>
            </a:r>
            <a:endParaRPr lang="en-US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D4BAF-C8C6-91FC-13BC-39B4D26FD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17" y="4028986"/>
            <a:ext cx="1132114" cy="1132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7D29D9-6FE5-3CCF-5148-B6ED56FE449C}"/>
              </a:ext>
            </a:extLst>
          </p:cNvPr>
          <p:cNvSpPr txBox="1"/>
          <p:nvPr/>
        </p:nvSpPr>
        <p:spPr>
          <a:xfrm>
            <a:off x="565859" y="3059668"/>
            <a:ext cx="567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[Customized eligibility language].</a:t>
            </a:r>
          </a:p>
        </p:txBody>
      </p:sp>
    </p:spTree>
    <p:extLst>
      <p:ext uri="{BB962C8B-B14F-4D97-AF65-F5344CB8AC3E}">
        <p14:creationId xmlns:p14="http://schemas.microsoft.com/office/powerpoint/2010/main" val="398723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</Words>
  <Application>Microsoft Macintosh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Scott</dc:creator>
  <cp:lastModifiedBy>Alexis Scott</cp:lastModifiedBy>
  <cp:revision>5</cp:revision>
  <dcterms:created xsi:type="dcterms:W3CDTF">2023-07-13T18:20:39Z</dcterms:created>
  <dcterms:modified xsi:type="dcterms:W3CDTF">2023-12-15T23:05:12Z</dcterms:modified>
</cp:coreProperties>
</file>