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34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78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23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68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12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157" algn="l" defTabSz="45714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28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92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1" y="2544024"/>
            <a:ext cx="8549640" cy="5411892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1" y="8164621"/>
            <a:ext cx="7543800" cy="3753061"/>
          </a:xfrm>
        </p:spPr>
        <p:txBody>
          <a:bodyPr/>
          <a:lstStyle>
            <a:lvl1pPr marL="0" indent="0" algn="ctr">
              <a:buNone/>
              <a:defRPr sz="2639"/>
            </a:lvl1pPr>
            <a:lvl2pPr marL="502911" indent="0" algn="ctr">
              <a:buNone/>
              <a:defRPr sz="2200"/>
            </a:lvl2pPr>
            <a:lvl3pPr marL="1005821" indent="0" algn="ctr">
              <a:buNone/>
              <a:defRPr sz="1980"/>
            </a:lvl3pPr>
            <a:lvl4pPr marL="1508731" indent="0" algn="ctr">
              <a:buNone/>
              <a:defRPr sz="1760"/>
            </a:lvl4pPr>
            <a:lvl5pPr marL="2011642" indent="0" algn="ctr">
              <a:buNone/>
              <a:defRPr sz="1760"/>
            </a:lvl5pPr>
            <a:lvl6pPr marL="2514552" indent="0" algn="ctr">
              <a:buNone/>
              <a:defRPr sz="1760"/>
            </a:lvl6pPr>
            <a:lvl7pPr marL="3017463" indent="0" algn="ctr">
              <a:buNone/>
              <a:defRPr sz="1760"/>
            </a:lvl7pPr>
            <a:lvl8pPr marL="3520374" indent="0" algn="ctr">
              <a:buNone/>
              <a:defRPr sz="1760"/>
            </a:lvl8pPr>
            <a:lvl9pPr marL="4023284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9"/>
            <a:ext cx="2168843" cy="131734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9"/>
            <a:ext cx="6380798" cy="131734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7"/>
            <a:ext cx="8675370" cy="3400424"/>
          </a:xfrm>
        </p:spPr>
        <p:txBody>
          <a:bodyPr/>
          <a:lstStyle>
            <a:lvl1pPr marL="0" indent="0">
              <a:buNone/>
              <a:defRPr sz="2639">
                <a:solidFill>
                  <a:schemeClr val="tx1"/>
                </a:solidFill>
              </a:defRPr>
            </a:lvl1pPr>
            <a:lvl2pPr marL="5029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21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31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4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55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46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374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284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4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4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827621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7" y="3810637"/>
            <a:ext cx="4255173" cy="1867534"/>
          </a:xfrm>
        </p:spPr>
        <p:txBody>
          <a:bodyPr anchor="b"/>
          <a:lstStyle>
            <a:lvl1pPr marL="0" indent="0">
              <a:buNone/>
              <a:defRPr sz="2639" b="1"/>
            </a:lvl1pPr>
            <a:lvl2pPr marL="502911" indent="0">
              <a:buNone/>
              <a:defRPr sz="2200" b="1"/>
            </a:lvl2pPr>
            <a:lvl3pPr marL="1005821" indent="0">
              <a:buNone/>
              <a:defRPr sz="1980" b="1"/>
            </a:lvl3pPr>
            <a:lvl4pPr marL="1508731" indent="0">
              <a:buNone/>
              <a:defRPr sz="1760" b="1"/>
            </a:lvl4pPr>
            <a:lvl5pPr marL="2011642" indent="0">
              <a:buNone/>
              <a:defRPr sz="1760" b="1"/>
            </a:lvl5pPr>
            <a:lvl6pPr marL="2514552" indent="0">
              <a:buNone/>
              <a:defRPr sz="1760" b="1"/>
            </a:lvl6pPr>
            <a:lvl7pPr marL="3017463" indent="0">
              <a:buNone/>
              <a:defRPr sz="1760" b="1"/>
            </a:lvl7pPr>
            <a:lvl8pPr marL="3520374" indent="0">
              <a:buNone/>
              <a:defRPr sz="1760" b="1"/>
            </a:lvl8pPr>
            <a:lvl9pPr marL="4023284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7" y="5678170"/>
            <a:ext cx="4255173" cy="8351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7"/>
            <a:ext cx="4276131" cy="1867534"/>
          </a:xfrm>
        </p:spPr>
        <p:txBody>
          <a:bodyPr anchor="b"/>
          <a:lstStyle>
            <a:lvl1pPr marL="0" indent="0">
              <a:buNone/>
              <a:defRPr sz="2639" b="1"/>
            </a:lvl1pPr>
            <a:lvl2pPr marL="502911" indent="0">
              <a:buNone/>
              <a:defRPr sz="2200" b="1"/>
            </a:lvl2pPr>
            <a:lvl3pPr marL="1005821" indent="0">
              <a:buNone/>
              <a:defRPr sz="1980" b="1"/>
            </a:lvl3pPr>
            <a:lvl4pPr marL="1508731" indent="0">
              <a:buNone/>
              <a:defRPr sz="1760" b="1"/>
            </a:lvl4pPr>
            <a:lvl5pPr marL="2011642" indent="0">
              <a:buNone/>
              <a:defRPr sz="1760" b="1"/>
            </a:lvl5pPr>
            <a:lvl6pPr marL="2514552" indent="0">
              <a:buNone/>
              <a:defRPr sz="1760" b="1"/>
            </a:lvl6pPr>
            <a:lvl7pPr marL="3017463" indent="0">
              <a:buNone/>
              <a:defRPr sz="1760" b="1"/>
            </a:lvl7pPr>
            <a:lvl8pPr marL="3520374" indent="0">
              <a:buNone/>
              <a:defRPr sz="1760" b="1"/>
            </a:lvl8pPr>
            <a:lvl9pPr marL="4023284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1" cy="8351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6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1" y="2238168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39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600"/>
          </a:xfrm>
        </p:spPr>
        <p:txBody>
          <a:bodyPr/>
          <a:lstStyle>
            <a:lvl1pPr marL="0" indent="0">
              <a:buNone/>
              <a:defRPr sz="1760"/>
            </a:lvl1pPr>
            <a:lvl2pPr marL="502911" indent="0">
              <a:buNone/>
              <a:defRPr sz="1540"/>
            </a:lvl2pPr>
            <a:lvl3pPr marL="1005821" indent="0">
              <a:buNone/>
              <a:defRPr sz="1320"/>
            </a:lvl3pPr>
            <a:lvl4pPr marL="1508731" indent="0">
              <a:buNone/>
              <a:defRPr sz="1100"/>
            </a:lvl4pPr>
            <a:lvl5pPr marL="2011642" indent="0">
              <a:buNone/>
              <a:defRPr sz="1100"/>
            </a:lvl5pPr>
            <a:lvl6pPr marL="2514552" indent="0">
              <a:buNone/>
              <a:defRPr sz="1100"/>
            </a:lvl6pPr>
            <a:lvl7pPr marL="3017463" indent="0">
              <a:buNone/>
              <a:defRPr sz="1100"/>
            </a:lvl7pPr>
            <a:lvl8pPr marL="3520374" indent="0">
              <a:buNone/>
              <a:defRPr sz="1100"/>
            </a:lvl8pPr>
            <a:lvl9pPr marL="402328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1" y="2238168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11" indent="0">
              <a:buNone/>
              <a:defRPr sz="3080"/>
            </a:lvl2pPr>
            <a:lvl3pPr marL="1005821" indent="0">
              <a:buNone/>
              <a:defRPr sz="2639"/>
            </a:lvl3pPr>
            <a:lvl4pPr marL="1508731" indent="0">
              <a:buNone/>
              <a:defRPr sz="2200"/>
            </a:lvl4pPr>
            <a:lvl5pPr marL="2011642" indent="0">
              <a:buNone/>
              <a:defRPr sz="2200"/>
            </a:lvl5pPr>
            <a:lvl6pPr marL="2514552" indent="0">
              <a:buNone/>
              <a:defRPr sz="2200"/>
            </a:lvl6pPr>
            <a:lvl7pPr marL="3017463" indent="0">
              <a:buNone/>
              <a:defRPr sz="2200"/>
            </a:lvl7pPr>
            <a:lvl8pPr marL="3520374" indent="0">
              <a:buNone/>
              <a:defRPr sz="2200"/>
            </a:lvl8pPr>
            <a:lvl9pPr marL="4023284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600"/>
          </a:xfrm>
        </p:spPr>
        <p:txBody>
          <a:bodyPr/>
          <a:lstStyle>
            <a:lvl1pPr marL="0" indent="0">
              <a:buNone/>
              <a:defRPr sz="1760"/>
            </a:lvl1pPr>
            <a:lvl2pPr marL="502911" indent="0">
              <a:buNone/>
              <a:defRPr sz="1540"/>
            </a:lvl2pPr>
            <a:lvl3pPr marL="1005821" indent="0">
              <a:buNone/>
              <a:defRPr sz="1320"/>
            </a:lvl3pPr>
            <a:lvl4pPr marL="1508731" indent="0">
              <a:buNone/>
              <a:defRPr sz="1100"/>
            </a:lvl4pPr>
            <a:lvl5pPr marL="2011642" indent="0">
              <a:buNone/>
              <a:defRPr sz="1100"/>
            </a:lvl5pPr>
            <a:lvl6pPr marL="2514552" indent="0">
              <a:buNone/>
              <a:defRPr sz="1100"/>
            </a:lvl6pPr>
            <a:lvl7pPr marL="3017463" indent="0">
              <a:buNone/>
              <a:defRPr sz="1100"/>
            </a:lvl7pPr>
            <a:lvl8pPr marL="3520374" indent="0">
              <a:buNone/>
              <a:defRPr sz="1100"/>
            </a:lvl8pPr>
            <a:lvl9pPr marL="402328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6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6" y="4138084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1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72F2-508E-9A48-9E4F-2200479DE416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6" y="14407731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6" y="14407731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BB0E-F1C2-164E-89A0-39ED8AF0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21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55" indent="-251455" algn="l" defTabSz="1005821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66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2pPr>
      <a:lvl3pPr marL="1257277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86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97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08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18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29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738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11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21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31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42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2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63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74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84" algn="l" defTabSz="100582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1DD3C-583F-0B46-9ED3-3F480A62A7C8}"/>
              </a:ext>
            </a:extLst>
          </p:cNvPr>
          <p:cNvSpPr txBox="1"/>
          <p:nvPr/>
        </p:nvSpPr>
        <p:spPr>
          <a:xfrm>
            <a:off x="635305" y="7582351"/>
            <a:ext cx="602896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healthier habits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spring</a:t>
            </a:r>
            <a:endParaRPr lang="en-US" sz="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fresh with Pivot</a:t>
            </a: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[Customized eligibility language]</a:t>
            </a:r>
            <a:br>
              <a:rPr lang="en-US" sz="2000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8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the new beginning you deserve with Pivot, the quit smoking approach proven to work. Pivot’s app-based, holistic program helps you gradually reduce your smoking and track your progress, allowing you to quit when you’re ready.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D39AC-6D13-C845-A80C-A450461CC231}"/>
              </a:ext>
            </a:extLst>
          </p:cNvPr>
          <p:cNvSpPr/>
          <p:nvPr/>
        </p:nvSpPr>
        <p:spPr>
          <a:xfrm>
            <a:off x="635306" y="14417749"/>
            <a:ext cx="791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*Pivot is a flexible program designed to address all forms of tobacco use, including cigarettes, smokeless tobacco, e-cigarettes and other vaping devices. The Pivot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SmartSensor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available only for those who smoke cigarettes.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A2520-CB32-5E44-8D7B-CFFAD14EA531}"/>
              </a:ext>
            </a:extLst>
          </p:cNvPr>
          <p:cNvSpPr/>
          <p:nvPr/>
        </p:nvSpPr>
        <p:spPr>
          <a:xfrm>
            <a:off x="2168383" y="12841747"/>
            <a:ext cx="3716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1600" b="1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of charge</a:t>
            </a:r>
            <a:r>
              <a:rPr lang="en-US" sz="1600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[company name] employees. </a:t>
            </a:r>
            <a:r>
              <a:rPr lang="en-US" sz="1600" dirty="0">
                <a:solidFill>
                  <a:srgbClr val="3E3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code with your phone and use access code </a:t>
            </a:r>
            <a:r>
              <a:rPr lang="en-US" sz="1600" b="1" dirty="0">
                <a:solidFill>
                  <a:srgbClr val="009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[CODE]</a:t>
            </a:r>
            <a:r>
              <a:rPr lang="en-US" sz="1600" dirty="0">
                <a:solidFill>
                  <a:srgbClr val="3E3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Or visit </a:t>
            </a:r>
            <a:r>
              <a:rPr lang="en-US" sz="1600" b="1" dirty="0" err="1">
                <a:solidFill>
                  <a:srgbClr val="009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pivot.co</a:t>
            </a:r>
            <a:r>
              <a:rPr lang="en-US" sz="1600" b="1" dirty="0">
                <a:solidFill>
                  <a:srgbClr val="009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/partner</a:t>
            </a:r>
            <a:r>
              <a:rPr lang="en-US" sz="1600" dirty="0">
                <a:solidFill>
                  <a:srgbClr val="3E3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6" descr="A picture containing text, sign, dark, gauge&#10;&#10;Description automatically generated">
            <a:extLst>
              <a:ext uri="{FF2B5EF4-FFF2-40B4-BE49-F238E27FC236}">
                <a16:creationId xmlns:a16="http://schemas.microsoft.com/office/drawing/2014/main" id="{441DCD9E-1983-7940-B477-C2C46ADC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81" y="6532111"/>
            <a:ext cx="1379302" cy="3237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6BC3E8-74F1-5F4B-A49B-D27D54FEEE66}"/>
              </a:ext>
            </a:extLst>
          </p:cNvPr>
          <p:cNvSpPr/>
          <p:nvPr/>
        </p:nvSpPr>
        <p:spPr>
          <a:xfrm>
            <a:off x="2359151" y="6442361"/>
            <a:ext cx="2143838" cy="4938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YOUR LOGO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EE32121-8B73-D446-81FE-665ED113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305" y="12783608"/>
            <a:ext cx="1400042" cy="14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131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Scott</dc:creator>
  <cp:lastModifiedBy>Alexis Scott</cp:lastModifiedBy>
  <cp:revision>4</cp:revision>
  <dcterms:created xsi:type="dcterms:W3CDTF">2021-11-15T22:01:01Z</dcterms:created>
  <dcterms:modified xsi:type="dcterms:W3CDTF">2022-03-16T20:16:24Z</dcterms:modified>
</cp:coreProperties>
</file>