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8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192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225D-AEF5-9B48-8281-D3798B71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F59CB-AB5E-FB49-9688-90CE9E4B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1B11-93D7-A640-A6B8-C8BF70F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FF806-AD58-8B4F-A27E-ECE12808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6B9-4269-EC40-824D-C5D4832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20A-8B1C-7A47-8C02-31D3423F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EB78-DE24-404B-B8F4-987E6F1CB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6358-75C1-3743-92B4-795037EA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E462-69F7-F248-98A1-55DE686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B956-CA02-464E-8AA9-FCEC31A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623C5-84B5-AF4E-A4A9-921D56459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AB0A-508B-6A44-8225-37B1BB81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7577-5B75-774A-A2F8-6E0D3C8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B9B6-2057-7B4E-994E-0E7B63A6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2A9A-ADF9-0F49-85E1-CED63C9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5BC7-5F8A-BC41-86EE-D1FD43B5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F94D-666C-AC44-ACCF-7F7DAA9E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BB2F-3311-9348-B509-89DF06F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DA67-CB53-4241-BBB6-A5DCC175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A7D7-3EE3-C046-BB09-8B383EB4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141E-3BED-3E41-BB89-49574D6C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8923-CAE0-CD45-AF6F-6DB29DE9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48F1-F982-C349-BB1A-BB93A4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2919-542D-D741-A0FF-5092F56E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FAA-DCD7-714A-B191-B0D73F7F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47A9-FB68-1347-B9D8-EF0028C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E6DB-1D0F-894D-9C8F-8F0715B9A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C9D4-EA15-EC40-B87F-74F58B98A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E378-B62E-2544-93D7-D0EBF2A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32C7-27BA-3A46-8321-53C5C4A6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025F-C89C-2040-9471-C3D852F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EE9B-06AD-624E-B86E-AD9483E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6D68-D411-F144-A542-65C9BDDB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B56CA-0F9F-FF45-A297-FE9AF684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7D9F3-C88F-1441-B3CC-46DD2244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953DC-3F77-0B48-B832-76DDDEDA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6AC8-FF48-3A4B-83E9-800E40F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CA778-C9C9-8A49-A890-37E372E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306D1-823E-2C45-B3F7-4128AB58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703-A3AE-B74D-A3BE-62A8C9C7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141-602F-C84A-96B4-42BC4B2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C1653-7222-3A44-A005-A276661A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6F6B7-AE30-3940-A109-59CE404E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E169E-BFE3-9148-AD6D-CF65FC5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1719D-C74E-1844-8892-9CCFC21F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54BD-F3F7-0842-AD23-CA8A4C58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3503-047B-EA45-ACD6-A792EC5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0E81-C3EC-5542-81DE-363D1118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E1984-F59D-6A46-A40C-4DB06305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5EEE-AEE3-DC40-BD77-8FC474E8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8B61-5E46-7343-9EA2-51A64B9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0C1C-7B24-FE42-A879-9FF1501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20F5-6051-C646-AC03-F106022C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CCFD9-0FF2-D940-BC4A-753CEB12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264A0-23BB-5C43-8D36-530C15BDB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574C2-B24B-344A-8931-AA253CA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25D5A-20AD-464C-B196-B4ED687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EE251-8671-2044-A0C1-4192A1E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81D99-8553-8C4D-A6FD-C7C18353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C01D1-F692-2249-9818-46707F55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2BEB-C2C3-7B41-91C0-465C0A01E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38E5-79A7-D843-838A-2F54D621306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A38B-2E53-D247-B3AB-2CBB95C5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7921-09BF-F544-AFAE-CEDC6DB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F48D4C-040B-0348-853D-0B97F598B2A6}"/>
              </a:ext>
            </a:extLst>
          </p:cNvPr>
          <p:cNvSpPr/>
          <p:nvPr/>
        </p:nvSpPr>
        <p:spPr>
          <a:xfrm>
            <a:off x="703384" y="3870282"/>
            <a:ext cx="5731283" cy="172221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B4F6B-F3C2-234A-A01B-94B4446B51F6}"/>
              </a:ext>
            </a:extLst>
          </p:cNvPr>
          <p:cNvSpPr txBox="1"/>
          <p:nvPr/>
        </p:nvSpPr>
        <p:spPr>
          <a:xfrm>
            <a:off x="703384" y="1437613"/>
            <a:ext cx="5977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fresh with Pivot.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[Customized eligibility language].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advantage of spring and claim your new beginning! Make the first step toward quitting smoking by signing up for Pivot*, free for [company name employees].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B8D9C-F8D2-F44D-B714-D5E0E968392D}"/>
              </a:ext>
            </a:extLst>
          </p:cNvPr>
          <p:cNvSpPr/>
          <p:nvPr/>
        </p:nvSpPr>
        <p:spPr>
          <a:xfrm>
            <a:off x="2490152" y="4131222"/>
            <a:ext cx="364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and sign up online, scan the code with your phone or visit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/partner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access code: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[CODE]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6" descr="A picture containing text, sign, dark, gauge&#10;&#10;Description automatically generated">
            <a:extLst>
              <a:ext uri="{FF2B5EF4-FFF2-40B4-BE49-F238E27FC236}">
                <a16:creationId xmlns:a16="http://schemas.microsoft.com/office/drawing/2014/main" id="{C5E15F65-EDD5-C84D-8FB1-A5EAEBC0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30" y="725269"/>
            <a:ext cx="1242735" cy="291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4648AB-2003-2741-9253-19573506867B}"/>
              </a:ext>
            </a:extLst>
          </p:cNvPr>
          <p:cNvSpPr/>
          <p:nvPr/>
        </p:nvSpPr>
        <p:spPr>
          <a:xfrm>
            <a:off x="2260645" y="644406"/>
            <a:ext cx="1931572" cy="444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YOUR LOGO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C81CF4B-3B81-EF43-90DD-B3125D7EE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631" y="4097820"/>
            <a:ext cx="1267132" cy="12671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F1FFC5-D046-EB40-B66A-E5A07032F103}"/>
              </a:ext>
            </a:extLst>
          </p:cNvPr>
          <p:cNvSpPr/>
          <p:nvPr/>
        </p:nvSpPr>
        <p:spPr>
          <a:xfrm>
            <a:off x="703384" y="5751963"/>
            <a:ext cx="6953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 quitting vaping?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We’ve got a solution for that too!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*Pivot addresses all forms of tobacco use.</a:t>
            </a:r>
          </a:p>
        </p:txBody>
      </p:sp>
    </p:spTree>
    <p:extLst>
      <p:ext uri="{BB962C8B-B14F-4D97-AF65-F5344CB8AC3E}">
        <p14:creationId xmlns:p14="http://schemas.microsoft.com/office/powerpoint/2010/main" val="227886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94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4</cp:revision>
  <dcterms:created xsi:type="dcterms:W3CDTF">2021-11-15T21:45:55Z</dcterms:created>
  <dcterms:modified xsi:type="dcterms:W3CDTF">2022-03-16T20:12:42Z</dcterms:modified>
</cp:coreProperties>
</file>